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are here today to discuss a technology that will open a new stream of revenue and increase users for you instagram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lang="en">
                <a:solidFill>
                  <a:schemeClr val="dk1"/>
                </a:solidFill>
              </a:rPr>
              <a:t>This year in June, Instagram, with the help of Facebook, created an API that adds buttons that allows certain advertisements to make them “clickable”. This allowed already paying advertisers to enable buttons on their ads that would allow customers to either learn more about a product or purchase a product (Instagram for Business, 2015)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AutoNum type="arabicPeriod"/>
            </a:pPr>
            <a:r>
              <a:rPr lang="en"/>
              <a:t>Mention Twitter’s model</a:t>
            </a:r>
          </a:p>
          <a:p>
            <a:pPr indent="-228600" lvl="0" marL="457200">
              <a:spcBef>
                <a:spcPts val="0"/>
              </a:spcBef>
              <a:buAutoNum type="arabicPeriod"/>
            </a:pPr>
            <a:r>
              <a:rPr lang="en"/>
              <a:t>Mention small businesses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  Going off of Nick’s wonderful illustration of the potential financial opportunity present via this partnership, there is also a clear set of competitive advantages that will follow.</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a:t>
            </a:r>
            <a:r>
              <a:rPr b="1" lang="en">
                <a:solidFill>
                  <a:schemeClr val="dk1"/>
                </a:solidFill>
              </a:rPr>
              <a:t>future financial stability</a:t>
            </a:r>
          </a:p>
          <a:p>
            <a:pPr lvl="0" rtl="0">
              <a:lnSpc>
                <a:spcPct val="115000"/>
              </a:lnSpc>
              <a:spcBef>
                <a:spcPts val="0"/>
              </a:spcBef>
              <a:buNone/>
            </a:pPr>
            <a:r>
              <a:rPr lang="en">
                <a:solidFill>
                  <a:schemeClr val="dk1"/>
                </a:solidFill>
              </a:rPr>
              <a:t>*</a:t>
            </a:r>
            <a:r>
              <a:rPr b="1" lang="en">
                <a:solidFill>
                  <a:schemeClr val="dk1"/>
                </a:solidFill>
              </a:rPr>
              <a:t>prevent Instagram from becoming too cluttered with advertisements,</a:t>
            </a:r>
            <a:r>
              <a:rPr lang="en">
                <a:solidFill>
                  <a:schemeClr val="dk1"/>
                </a:solidFill>
              </a:rPr>
              <a:t> </a:t>
            </a:r>
            <a:r>
              <a:rPr b="1" lang="en">
                <a:solidFill>
                  <a:schemeClr val="dk1"/>
                </a:solidFill>
              </a:rPr>
              <a:t>similar position to Myspace</a:t>
            </a:r>
            <a:r>
              <a:rPr lang="en">
                <a:solidFill>
                  <a:schemeClr val="dk1"/>
                </a:solidFill>
              </a:rPr>
              <a:t>,</a:t>
            </a:r>
          </a:p>
          <a:p>
            <a:pPr lvl="0" rtl="0">
              <a:lnSpc>
                <a:spcPct val="115000"/>
              </a:lnSpc>
              <a:spcBef>
                <a:spcPts val="0"/>
              </a:spcBef>
              <a:buClr>
                <a:schemeClr val="dk1"/>
              </a:buClr>
              <a:buSzPct val="100000"/>
              <a:buFont typeface="Arial"/>
              <a:buNone/>
            </a:pPr>
            <a:r>
              <a:rPr lang="en">
                <a:solidFill>
                  <a:schemeClr val="dk1"/>
                </a:solidFill>
              </a:rPr>
              <a:t>* </a:t>
            </a:r>
            <a:r>
              <a:rPr b="1" lang="en">
                <a:solidFill>
                  <a:schemeClr val="dk1"/>
                </a:solidFill>
              </a:rPr>
              <a:t>greatly inhibit the operation capacity of Instagram to compete with its dynamic competitors.</a:t>
            </a:r>
          </a:p>
          <a:p>
            <a:pPr lvl="0" rtl="0">
              <a:lnSpc>
                <a:spcPct val="115000"/>
              </a:lnSpc>
              <a:spcBef>
                <a:spcPts val="0"/>
              </a:spcBef>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		</a:t>
            </a:r>
          </a:p>
          <a:p>
            <a:pPr lvl="0" rtl="0">
              <a:lnSpc>
                <a:spcPct val="115000"/>
              </a:lnSpc>
              <a:spcBef>
                <a:spcPts val="0"/>
              </a:spcBef>
              <a:buNone/>
            </a:pPr>
            <a:r>
              <a:rPr lang="en">
                <a:solidFill>
                  <a:schemeClr val="dk1"/>
                </a:solidFill>
              </a:rPr>
              <a:t>*</a:t>
            </a:r>
            <a:r>
              <a:rPr b="1" lang="en">
                <a:solidFill>
                  <a:schemeClr val="dk1"/>
                </a:solidFill>
              </a:rPr>
              <a:t>Stripe can also become a valuable partner for acquiring data on customer purchases, among other such areas, which would be of vital importance to a social media company like Instagram. </a:t>
            </a:r>
            <a:r>
              <a:rPr lang="en">
                <a:solidFill>
                  <a:schemeClr val="dk1"/>
                </a:solidFill>
              </a:rPr>
              <a:t> </a:t>
            </a:r>
          </a:p>
          <a:p>
            <a:pPr lvl="0" rtl="0">
              <a:lnSpc>
                <a:spcPct val="115000"/>
              </a:lnSpc>
              <a:spcBef>
                <a:spcPts val="0"/>
              </a:spcBef>
              <a:buNone/>
            </a:pPr>
            <a:r>
              <a:rPr lang="en">
                <a:solidFill>
                  <a:schemeClr val="dk1"/>
                </a:solidFill>
              </a:rPr>
              <a:t>*This aspect become increasingly valuable when it is considered that, beyond advertising, companies like </a:t>
            </a:r>
            <a:r>
              <a:rPr b="1" lang="en">
                <a:solidFill>
                  <a:schemeClr val="dk1"/>
                </a:solidFill>
              </a:rPr>
              <a:t>Pinterest and Snapchat do not have significant access to data regarding consumer behavior, customer purchases, and the success/failure of marketing campaigns.</a:t>
            </a:r>
            <a:r>
              <a:rPr lang="en">
                <a:solidFill>
                  <a:schemeClr val="dk1"/>
                </a:solidFill>
              </a:rPr>
              <a:t> </a:t>
            </a:r>
          </a:p>
          <a:p>
            <a:pPr lvl="0" rtl="0">
              <a:lnSpc>
                <a:spcPct val="115000"/>
              </a:lnSpc>
              <a:spcBef>
                <a:spcPts val="0"/>
              </a:spcBef>
              <a:buNone/>
            </a:pPr>
            <a:r>
              <a:rPr lang="en">
                <a:solidFill>
                  <a:schemeClr val="dk1"/>
                </a:solidFill>
              </a:rPr>
              <a:t>*With Relay, Instagram, and the companies that market using its services, would </a:t>
            </a:r>
            <a:r>
              <a:rPr b="1" lang="en">
                <a:solidFill>
                  <a:schemeClr val="dk1"/>
                </a:solidFill>
              </a:rPr>
              <a:t>be able to directly see how many users are viewing the sponsored images and video, and how many are making a purchase through our service.</a:t>
            </a:r>
            <a:r>
              <a:rPr lang="en">
                <a:solidFill>
                  <a:schemeClr val="dk1"/>
                </a:solidFill>
              </a:rPr>
              <a:t> </a:t>
            </a:r>
          </a:p>
          <a:p>
            <a:pPr lvl="0" rtl="0">
              <a:lnSpc>
                <a:spcPct val="115000"/>
              </a:lnSpc>
              <a:spcBef>
                <a:spcPts val="0"/>
              </a:spcBef>
              <a:buNone/>
            </a:pPr>
            <a:r>
              <a:rPr lang="en">
                <a:solidFill>
                  <a:schemeClr val="dk1"/>
                </a:solidFill>
              </a:rPr>
              <a:t>*Furthermore, </a:t>
            </a:r>
            <a:r>
              <a:rPr b="1" lang="en">
                <a:solidFill>
                  <a:schemeClr val="dk1"/>
                </a:solidFill>
              </a:rPr>
              <a:t>Instagram would be able to better use collaborative filtering in order to display more relevant sponsored content that a particular user would be likely to purchase.</a:t>
            </a:r>
            <a:r>
              <a:rPr lang="en">
                <a:solidFill>
                  <a:schemeClr val="dk1"/>
                </a:solidFill>
              </a:rPr>
              <a:t> </a:t>
            </a:r>
          </a:p>
          <a:p>
            <a:pPr lvl="0" rtl="0">
              <a:lnSpc>
                <a:spcPct val="115000"/>
              </a:lnSpc>
              <a:spcBef>
                <a:spcPts val="0"/>
              </a:spcBef>
              <a:buClr>
                <a:schemeClr val="dk1"/>
              </a:buClr>
              <a:buSzPct val="100000"/>
              <a:buFont typeface="Arial"/>
              <a:buNone/>
            </a:pPr>
            <a:r>
              <a:rPr lang="en">
                <a:solidFill>
                  <a:schemeClr val="dk1"/>
                </a:solidFill>
              </a:rPr>
              <a:t>*</a:t>
            </a:r>
            <a:r>
              <a:rPr b="1" lang="en">
                <a:solidFill>
                  <a:schemeClr val="dk1"/>
                </a:solidFill>
              </a:rPr>
              <a:t>No other social media company would have this ability</a:t>
            </a:r>
            <a:r>
              <a:rPr lang="en">
                <a:solidFill>
                  <a:schemeClr val="dk1"/>
                </a:solidFill>
              </a:rPr>
              <a:t>, and it would greatly separate Instagram from its immediate competitors</a:t>
            </a:r>
          </a:p>
          <a:p>
            <a:pPr lvl="0" rtl="0">
              <a:lnSpc>
                <a:spcPct val="115000"/>
              </a:lnSpc>
              <a:spcBef>
                <a:spcPts val="0"/>
              </a:spcBef>
              <a:buNone/>
            </a:pPr>
            <a:r>
              <a:t/>
            </a:r>
            <a:endParaRPr>
              <a:solidFill>
                <a:schemeClr val="dk1"/>
              </a:solidFill>
            </a:endParaRP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None/>
            </a:pPr>
            <a:r>
              <a:rPr b="1" lang="en">
                <a:solidFill>
                  <a:schemeClr val="dk1"/>
                </a:solidFill>
              </a:rPr>
              <a:t>*When Facebook began to expand in terms of numbers of users, and created a dynamic environment for companies to foster and engage with its customers, many more interested companies followed. </a:t>
            </a:r>
            <a:r>
              <a:rPr lang="en">
                <a:solidFill>
                  <a:schemeClr val="dk1"/>
                </a:solidFill>
              </a:rPr>
              <a:t> </a:t>
            </a:r>
          </a:p>
          <a:p>
            <a:pPr lvl="0">
              <a:lnSpc>
                <a:spcPct val="115000"/>
              </a:lnSpc>
              <a:spcBef>
                <a:spcPts val="0"/>
              </a:spcBef>
              <a:buClr>
                <a:schemeClr val="dk1"/>
              </a:buClr>
              <a:buSzPct val="100000"/>
              <a:buFont typeface="Arial"/>
              <a:buNone/>
            </a:pPr>
            <a:r>
              <a:rPr lang="en">
                <a:solidFill>
                  <a:schemeClr val="dk1"/>
                </a:solidFill>
              </a:rPr>
              <a:t>*This </a:t>
            </a:r>
            <a:r>
              <a:rPr b="1" lang="en">
                <a:solidFill>
                  <a:schemeClr val="dk1"/>
                </a:solidFill>
              </a:rPr>
              <a:t>expanded revenue opportunities, not just for the companies looking to engage with potential customers, but it also greatly benefitted Facebook with new users and marketers looking to its services.</a:t>
            </a:r>
            <a:r>
              <a:rPr lang="en">
                <a:solidFill>
                  <a:schemeClr val="dk1"/>
                </a:solidFill>
              </a:rPr>
              <a:t>  This can serve as a useful precedent for Instagram, as it looks to diversify its revenue sources, and strengthen its competitive advantage.  The first step to doing so begins, however, with a partnership with Stripe and the implementation of Relay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Collaborative Filtering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5" name="Shape 2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Raise your hand if you have ever tried to buy something on your mobile device? Intro Discuss how this is a missed opportunity. Instagram made no additional revenue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3" name="Shape 2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Conclusion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What is Stripe? Founded in 2011 by Patrick Collison Stripe is a technology company that allows both private individuals and businesses to accept payments over the Internet. What is Relay? Relay is an application processing interface (API) connecting through Apps on smartphones. How does this work for Instagram?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Through Relay sellers are able to connect and enable a buy now button on any picture they post with any item they wish to sell. They can customise information through the App. The customers through Stripe’s payment feature makes the transaction and processes it through the Internet. Customers fill out information on Stripes website and are then from there able to purchase any item from a number of Apps that use Relay. Buy now buttons allow shoppers to buy an item right from the app without switching windows.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Here is an example of how the buy now button will look on any users Instagram feed. Comment and Like buttons are still enabled with the addition of the buy now button. And the information about the item; price, sizes, etc will list in the comments section.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How else is currently using Relay? Shopstyle, Twitter, are currently in testing phases, but are already seeing profits and creating models. (But there is no information about their numbers.) This is how it’s impacted these apps.. and now I will pass it to Winter to talk about how it will impact yours.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According to Hoover’s Company Overview, Instagram is currently ranked as a High Risk company. </a:t>
            </a:r>
            <a:r>
              <a:rPr lang="en">
                <a:solidFill>
                  <a:schemeClr val="dk1"/>
                </a:solidFill>
              </a:rPr>
              <a:t>This score was determined through a pre-screening test that predicts Instagram to pay off debts in a severely delinquent manner. This has led Investors and analyst to question if Instagram can actually make a profit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p:nvPr/>
        </p:nvSpPr>
        <p:spPr>
          <a:xfrm>
            <a:off x="2381" y="4800600"/>
            <a:ext cx="9141599" cy="3428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15" name="Shape 15"/>
          <p:cNvSpPr/>
          <p:nvPr/>
        </p:nvSpPr>
        <p:spPr>
          <a:xfrm>
            <a:off x="11" y="4750737"/>
            <a:ext cx="9141599" cy="48000"/>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16" name="Shape 16"/>
          <p:cNvSpPr txBox="1"/>
          <p:nvPr>
            <p:ph type="ctrTitle"/>
          </p:nvPr>
        </p:nvSpPr>
        <p:spPr>
          <a:xfrm>
            <a:off x="822959" y="569214"/>
            <a:ext cx="7543800" cy="2674499"/>
          </a:xfrm>
          <a:prstGeom prst="rect">
            <a:avLst/>
          </a:prstGeom>
          <a:noFill/>
          <a:ln>
            <a:noFill/>
          </a:ln>
        </p:spPr>
        <p:txBody>
          <a:bodyPr anchorCtr="0" anchor="b" bIns="68575" lIns="68575" rIns="68575" tIns="68575"/>
          <a:lstStyle>
            <a:lvl1pPr indent="0" marL="0" marR="0" rtl="0" algn="l">
              <a:lnSpc>
                <a:spcPct val="85000"/>
              </a:lnSpc>
              <a:spcBef>
                <a:spcPts val="0"/>
              </a:spcBef>
              <a:buClr>
                <a:srgbClr val="262626"/>
              </a:buClr>
              <a:buFont typeface="Calibri"/>
              <a:buNone/>
              <a:defRPr b="0" baseline="0" i="0" sz="6000" u="none" cap="none" strike="noStrike">
                <a:solidFill>
                  <a:srgbClr val="262626"/>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7" name="Shape 17"/>
          <p:cNvSpPr txBox="1"/>
          <p:nvPr>
            <p:ph idx="1" type="subTitle"/>
          </p:nvPr>
        </p:nvSpPr>
        <p:spPr>
          <a:xfrm>
            <a:off x="825038" y="3341714"/>
            <a:ext cx="7543800" cy="857400"/>
          </a:xfrm>
          <a:prstGeom prst="rect">
            <a:avLst/>
          </a:prstGeom>
          <a:noFill/>
          <a:ln>
            <a:noFill/>
          </a:ln>
        </p:spPr>
        <p:txBody>
          <a:bodyPr anchorCtr="0" anchor="t" bIns="68575" lIns="68575" rIns="68575" tIns="68575"/>
          <a:lstStyle>
            <a:lvl1pPr indent="0" marL="0" marR="0" rtl="0" algn="l">
              <a:lnSpc>
                <a:spcPct val="90000"/>
              </a:lnSpc>
              <a:spcBef>
                <a:spcPts val="900"/>
              </a:spcBef>
              <a:spcAft>
                <a:spcPts val="200"/>
              </a:spcAft>
              <a:buClr>
                <a:schemeClr val="accent1"/>
              </a:buClr>
              <a:buFont typeface="Calibri"/>
              <a:buNone/>
              <a:defRPr b="0" baseline="0" i="0" sz="1800" u="none" cap="none" strike="noStrike">
                <a:solidFill>
                  <a:schemeClr val="dk2"/>
                </a:solidFill>
                <a:latin typeface="Calibri"/>
                <a:ea typeface="Calibri"/>
                <a:cs typeface="Calibri"/>
                <a:sym typeface="Calibri"/>
              </a:defRPr>
            </a:lvl1pPr>
            <a:lvl2pPr indent="0" marL="342900" marR="0" rtl="0" algn="ctr">
              <a:lnSpc>
                <a:spcPct val="90000"/>
              </a:lnSpc>
              <a:spcBef>
                <a:spcPts val="200"/>
              </a:spcBef>
              <a:spcAft>
                <a:spcPts val="300"/>
              </a:spcAft>
              <a:buClr>
                <a:schemeClr val="accent1"/>
              </a:buClr>
              <a:buFont typeface="Calibri"/>
              <a:buNone/>
              <a:defRPr b="0" baseline="0" i="0" sz="1800" u="none" cap="none" strike="noStrike">
                <a:solidFill>
                  <a:srgbClr val="3F3F3F"/>
                </a:solidFill>
                <a:latin typeface="Calibri"/>
                <a:ea typeface="Calibri"/>
                <a:cs typeface="Calibri"/>
                <a:sym typeface="Calibri"/>
              </a:defRPr>
            </a:lvl2pPr>
            <a:lvl3pPr indent="0" marL="685800" marR="0" rtl="0" algn="ctr">
              <a:lnSpc>
                <a:spcPct val="90000"/>
              </a:lnSpc>
              <a:spcBef>
                <a:spcPts val="200"/>
              </a:spcBef>
              <a:spcAft>
                <a:spcPts val="300"/>
              </a:spcAft>
              <a:buClr>
                <a:schemeClr val="accent1"/>
              </a:buClr>
              <a:buFont typeface="Calibri"/>
              <a:buNone/>
              <a:defRPr b="0" baseline="0" i="0" sz="1800" u="none" cap="none" strike="noStrike">
                <a:solidFill>
                  <a:srgbClr val="3F3F3F"/>
                </a:solidFill>
                <a:latin typeface="Calibri"/>
                <a:ea typeface="Calibri"/>
                <a:cs typeface="Calibri"/>
                <a:sym typeface="Calibri"/>
              </a:defRPr>
            </a:lvl3pPr>
            <a:lvl4pPr indent="0" marL="10287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4pPr>
            <a:lvl5pPr indent="0" marL="13716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5pPr>
            <a:lvl6pPr indent="0" marL="17145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6pPr>
            <a:lvl7pPr indent="0" marL="20574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7pPr>
            <a:lvl8pPr indent="0" marL="24003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8pPr>
            <a:lvl9pPr indent="0" marL="2743200" marR="0" rtl="0" algn="ctr">
              <a:lnSpc>
                <a:spcPct val="90000"/>
              </a:lnSpc>
              <a:spcBef>
                <a:spcPts val="200"/>
              </a:spcBef>
              <a:spcAft>
                <a:spcPts val="300"/>
              </a:spcAft>
              <a:buClr>
                <a:schemeClr val="accent1"/>
              </a:buClr>
              <a:buFont typeface="Calibri"/>
              <a:buNone/>
              <a:defRPr b="0" baseline="0" i="0" sz="1500" u="none" cap="none" strike="noStrike">
                <a:solidFill>
                  <a:srgbClr val="3F3F3F"/>
                </a:solidFill>
                <a:latin typeface="Calibri"/>
                <a:ea typeface="Calibri"/>
                <a:cs typeface="Calibri"/>
                <a:sym typeface="Calibri"/>
              </a:defRPr>
            </a:lvl9pPr>
          </a:lstStyle>
          <a:p/>
        </p:txBody>
      </p:sp>
      <p:sp>
        <p:nvSpPr>
          <p:cNvPr id="18" name="Shape 18"/>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cxnSp>
        <p:nvCxnSpPr>
          <p:cNvPr id="21" name="Shape 21"/>
          <p:cNvCxnSpPr/>
          <p:nvPr/>
        </p:nvCxnSpPr>
        <p:spPr>
          <a:xfrm>
            <a:off x="905743" y="3257550"/>
            <a:ext cx="7406699"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2" name="Shape 82"/>
        <p:cNvGrpSpPr/>
        <p:nvPr/>
      </p:nvGrpSpPr>
      <p:grpSpPr>
        <a:xfrm>
          <a:off x="0" y="0"/>
          <a:ext cx="0" cy="0"/>
          <a:chOff x="0" y="0"/>
          <a:chExt cx="0" cy="0"/>
        </a:xfrm>
      </p:grpSpPr>
      <p:sp>
        <p:nvSpPr>
          <p:cNvPr id="83" name="Shape 83"/>
          <p:cNvSpPr txBox="1"/>
          <p:nvPr>
            <p:ph type="title"/>
          </p:nvPr>
        </p:nvSpPr>
        <p:spPr>
          <a:xfrm>
            <a:off x="822959" y="214952"/>
            <a:ext cx="7543800" cy="1088099"/>
          </a:xfrm>
          <a:prstGeom prst="rect">
            <a:avLst/>
          </a:prstGeom>
          <a:noFill/>
          <a:ln>
            <a:noFill/>
          </a:ln>
        </p:spPr>
        <p:txBody>
          <a:bodyPr anchorCtr="0" anchor="b" bIns="68575" lIns="68575" rIns="68575" tIns="68575"/>
          <a:lstStyle>
            <a:lvl1pPr rtl="0" algn="l">
              <a:lnSpc>
                <a:spcPct val="85000"/>
              </a:lnSpc>
              <a:spcBef>
                <a:spcPts val="0"/>
              </a:spcBef>
              <a:buClr>
                <a:srgbClr val="3F3F3F"/>
              </a:buClr>
              <a:buFont typeface="Calibri"/>
              <a:buNone/>
              <a:defRPr baseline="0" sz="360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txBox="1"/>
          <p:nvPr>
            <p:ph idx="1" type="body"/>
          </p:nvPr>
        </p:nvSpPr>
        <p:spPr>
          <a:xfrm rot="5400000">
            <a:off x="3086159" y="-878899"/>
            <a:ext cx="3017400" cy="75438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85" name="Shape 85"/>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6" name="Shape 86"/>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7" name="Shape 87"/>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8" name="Shape 88"/>
        <p:cNvGrpSpPr/>
        <p:nvPr/>
      </p:nvGrpSpPr>
      <p:grpSpPr>
        <a:xfrm>
          <a:off x="0" y="0"/>
          <a:ext cx="0" cy="0"/>
          <a:chOff x="0" y="0"/>
          <a:chExt cx="0" cy="0"/>
        </a:xfrm>
      </p:grpSpPr>
      <p:sp>
        <p:nvSpPr>
          <p:cNvPr id="89" name="Shape 89"/>
          <p:cNvSpPr/>
          <p:nvPr/>
        </p:nvSpPr>
        <p:spPr>
          <a:xfrm>
            <a:off x="2381" y="4800600"/>
            <a:ext cx="9141599" cy="3428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90" name="Shape 90"/>
          <p:cNvSpPr/>
          <p:nvPr/>
        </p:nvSpPr>
        <p:spPr>
          <a:xfrm>
            <a:off x="11" y="4750737"/>
            <a:ext cx="9141599" cy="48000"/>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91" name="Shape 91"/>
          <p:cNvSpPr txBox="1"/>
          <p:nvPr>
            <p:ph type="title"/>
          </p:nvPr>
        </p:nvSpPr>
        <p:spPr>
          <a:xfrm rot="5400000">
            <a:off x="5370450" y="1484383"/>
            <a:ext cx="4318199" cy="1971599"/>
          </a:xfrm>
          <a:prstGeom prst="rect">
            <a:avLst/>
          </a:prstGeom>
          <a:noFill/>
          <a:ln>
            <a:noFill/>
          </a:ln>
        </p:spPr>
        <p:txBody>
          <a:bodyPr anchorCtr="0" anchor="b" bIns="68575" lIns="68575" rIns="68575" tIns="68575"/>
          <a:lstStyle>
            <a:lvl1pPr rtl="0" algn="l">
              <a:lnSpc>
                <a:spcPct val="85000"/>
              </a:lnSpc>
              <a:spcBef>
                <a:spcPts val="0"/>
              </a:spcBef>
              <a:buClr>
                <a:srgbClr val="3F3F3F"/>
              </a:buClr>
              <a:buFont typeface="Calibri"/>
              <a:buNone/>
              <a:defRPr baseline="0" sz="360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txBox="1"/>
          <p:nvPr>
            <p:ph idx="1" type="body"/>
          </p:nvPr>
        </p:nvSpPr>
        <p:spPr>
          <a:xfrm rot="5400000">
            <a:off x="1369875" y="-430216"/>
            <a:ext cx="4318199" cy="5800799"/>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93" name="Shape 93"/>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94" name="Shape 94"/>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95" name="Shape 95"/>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96" name="Shape 96"/>
        <p:cNvGrpSpPr/>
        <p:nvPr/>
      </p:nvGrpSpPr>
      <p:grpSpPr>
        <a:xfrm>
          <a:off x="0" y="0"/>
          <a:ext cx="0" cy="0"/>
          <a:chOff x="0" y="0"/>
          <a:chExt cx="0" cy="0"/>
        </a:xfrm>
      </p:grpSpPr>
      <p:sp>
        <p:nvSpPr>
          <p:cNvPr id="97" name="Shape 97"/>
          <p:cNvSpPr txBox="1"/>
          <p:nvPr>
            <p:ph type="title"/>
          </p:nvPr>
        </p:nvSpPr>
        <p:spPr>
          <a:xfrm>
            <a:off x="490250" y="450150"/>
            <a:ext cx="6367800" cy="4090800"/>
          </a:xfrm>
          <a:prstGeom prst="rect">
            <a:avLst/>
          </a:prstGeom>
        </p:spPr>
        <p:txBody>
          <a:bodyPr anchorCtr="0" anchor="ctr" bIns="68575" lIns="68575" rIns="68575" tIns="68575"/>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p:txBody>
      </p:sp>
      <p:sp>
        <p:nvSpPr>
          <p:cNvPr id="98" name="Shape 98"/>
          <p:cNvSpPr txBox="1"/>
          <p:nvPr>
            <p:ph idx="12" type="sldNum"/>
          </p:nvPr>
        </p:nvSpPr>
        <p:spPr>
          <a:xfrm>
            <a:off x="8472457" y="4663216"/>
            <a:ext cx="548699" cy="393600"/>
          </a:xfrm>
          <a:prstGeom prst="rect">
            <a:avLst/>
          </a:prstGeom>
        </p:spPr>
        <p:txBody>
          <a:bodyPr anchorCtr="0" anchor="ctr" bIns="34275" lIns="68575" rIns="68575" tIns="3427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599" cy="572699"/>
          </a:xfrm>
          <a:prstGeom prst="rect">
            <a:avLst/>
          </a:prstGeom>
        </p:spPr>
        <p:txBody>
          <a:bodyPr anchorCtr="0" anchor="b" bIns="68575" lIns="68575" rIns="68575" tIns="6857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1" type="body"/>
          </p:nvPr>
        </p:nvSpPr>
        <p:spPr>
          <a:xfrm>
            <a:off x="311700" y="1152475"/>
            <a:ext cx="8520599" cy="3416400"/>
          </a:xfrm>
          <a:prstGeom prst="rect">
            <a:avLst/>
          </a:prstGeom>
        </p:spPr>
        <p:txBody>
          <a:bodyPr anchorCtr="0" anchor="t" bIns="68575" lIns="68575" rIns="68575" tIns="6857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2" name="Shape 102"/>
          <p:cNvSpPr txBox="1"/>
          <p:nvPr>
            <p:ph idx="12" type="sldNum"/>
          </p:nvPr>
        </p:nvSpPr>
        <p:spPr>
          <a:xfrm>
            <a:off x="8472457" y="4663216"/>
            <a:ext cx="548699" cy="393600"/>
          </a:xfrm>
          <a:prstGeom prst="rect">
            <a:avLst/>
          </a:prstGeom>
        </p:spPr>
        <p:txBody>
          <a:bodyPr anchorCtr="0" anchor="ctr" bIns="34275" lIns="68575" rIns="68575" tIns="3427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03" name="Shape 103"/>
        <p:cNvGrpSpPr/>
        <p:nvPr/>
      </p:nvGrpSpPr>
      <p:grpSpPr>
        <a:xfrm>
          <a:off x="0" y="0"/>
          <a:ext cx="0" cy="0"/>
          <a:chOff x="0" y="0"/>
          <a:chExt cx="0" cy="0"/>
        </a:xfrm>
      </p:grpSpPr>
      <p:sp>
        <p:nvSpPr>
          <p:cNvPr id="104" name="Shape 104"/>
          <p:cNvSpPr txBox="1"/>
          <p:nvPr>
            <p:ph type="title"/>
          </p:nvPr>
        </p:nvSpPr>
        <p:spPr>
          <a:xfrm>
            <a:off x="311700" y="1106125"/>
            <a:ext cx="8520599" cy="1963500"/>
          </a:xfrm>
          <a:prstGeom prst="rect">
            <a:avLst/>
          </a:prstGeom>
        </p:spPr>
        <p:txBody>
          <a:bodyPr anchorCtr="0" anchor="b" bIns="68575" lIns="68575" rIns="68575" tIns="68575"/>
          <a:lstStyle>
            <a:lvl1pPr rtl="0" algn="ctr">
              <a:spcBef>
                <a:spcPts val="0"/>
              </a:spcBef>
              <a:buSzPct val="100000"/>
              <a:defRPr sz="12000"/>
            </a:lvl1pPr>
            <a:lvl2pPr rtl="0" algn="ctr">
              <a:spcBef>
                <a:spcPts val="0"/>
              </a:spcBef>
              <a:buSzPct val="100000"/>
              <a:defRPr sz="12000"/>
            </a:lvl2pPr>
            <a:lvl3pPr rtl="0" algn="ctr">
              <a:spcBef>
                <a:spcPts val="0"/>
              </a:spcBef>
              <a:buSzPct val="100000"/>
              <a:defRPr sz="12000"/>
            </a:lvl3pPr>
            <a:lvl4pPr rtl="0" algn="ctr">
              <a:spcBef>
                <a:spcPts val="0"/>
              </a:spcBef>
              <a:buSzPct val="100000"/>
              <a:defRPr sz="12000"/>
            </a:lvl4pPr>
            <a:lvl5pPr rtl="0" algn="ctr">
              <a:spcBef>
                <a:spcPts val="0"/>
              </a:spcBef>
              <a:buSzPct val="100000"/>
              <a:defRPr sz="12000"/>
            </a:lvl5pPr>
            <a:lvl6pPr rtl="0" algn="ctr">
              <a:spcBef>
                <a:spcPts val="0"/>
              </a:spcBef>
              <a:buSzPct val="100000"/>
              <a:defRPr sz="12000"/>
            </a:lvl6pPr>
            <a:lvl7pPr rtl="0" algn="ctr">
              <a:spcBef>
                <a:spcPts val="0"/>
              </a:spcBef>
              <a:buSzPct val="100000"/>
              <a:defRPr sz="12000"/>
            </a:lvl7pPr>
            <a:lvl8pPr rtl="0" algn="ctr">
              <a:spcBef>
                <a:spcPts val="0"/>
              </a:spcBef>
              <a:buSzPct val="100000"/>
              <a:defRPr sz="12000"/>
            </a:lvl8pPr>
            <a:lvl9pPr rtl="0" algn="ctr">
              <a:spcBef>
                <a:spcPts val="0"/>
              </a:spcBef>
              <a:buSzPct val="100000"/>
              <a:defRPr sz="12000"/>
            </a:lvl9pPr>
          </a:lstStyle>
          <a:p/>
        </p:txBody>
      </p:sp>
      <p:sp>
        <p:nvSpPr>
          <p:cNvPr id="105" name="Shape 105"/>
          <p:cNvSpPr txBox="1"/>
          <p:nvPr>
            <p:ph idx="1" type="body"/>
          </p:nvPr>
        </p:nvSpPr>
        <p:spPr>
          <a:xfrm>
            <a:off x="311700" y="3152225"/>
            <a:ext cx="8520599" cy="1300800"/>
          </a:xfrm>
          <a:prstGeom prst="rect">
            <a:avLst/>
          </a:prstGeom>
        </p:spPr>
        <p:txBody>
          <a:bodyPr anchorCtr="0" anchor="t" bIns="68575" lIns="68575" rIns="68575" tIns="6857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106" name="Shape 106"/>
          <p:cNvSpPr txBox="1"/>
          <p:nvPr>
            <p:ph idx="12" type="sldNum"/>
          </p:nvPr>
        </p:nvSpPr>
        <p:spPr>
          <a:xfrm>
            <a:off x="8472457" y="4663216"/>
            <a:ext cx="548699" cy="393600"/>
          </a:xfrm>
          <a:prstGeom prst="rect">
            <a:avLst/>
          </a:prstGeom>
        </p:spPr>
        <p:txBody>
          <a:bodyPr anchorCtr="0" anchor="ctr" bIns="34275" lIns="68575" rIns="68575" tIns="3427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7" name="Shape 107"/>
        <p:cNvGrpSpPr/>
        <p:nvPr/>
      </p:nvGrpSpPr>
      <p:grpSpPr>
        <a:xfrm>
          <a:off x="0" y="0"/>
          <a:ext cx="0" cy="0"/>
          <a:chOff x="0" y="0"/>
          <a:chExt cx="0" cy="0"/>
        </a:xfrm>
      </p:grpSpPr>
      <p:sp>
        <p:nvSpPr>
          <p:cNvPr id="108" name="Shape 108"/>
          <p:cNvSpPr txBox="1"/>
          <p:nvPr>
            <p:ph idx="1" type="body"/>
          </p:nvPr>
        </p:nvSpPr>
        <p:spPr>
          <a:xfrm>
            <a:off x="311700" y="4230575"/>
            <a:ext cx="5998800" cy="605100"/>
          </a:xfrm>
          <a:prstGeom prst="rect">
            <a:avLst/>
          </a:prstGeom>
        </p:spPr>
        <p:txBody>
          <a:bodyPr anchorCtr="0" anchor="ctr" bIns="68575" lIns="68575" rIns="68575" tIns="68575"/>
          <a:lstStyle>
            <a:lvl1pPr rtl="0">
              <a:lnSpc>
                <a:spcPct val="100000"/>
              </a:lnSpc>
              <a:spcBef>
                <a:spcPts val="0"/>
              </a:spcBef>
              <a:spcAft>
                <a:spcPts val="0"/>
              </a:spcAft>
              <a:buNone/>
              <a:defRPr/>
            </a:lvl1pPr>
          </a:lstStyle>
          <a:p/>
        </p:txBody>
      </p:sp>
      <p:sp>
        <p:nvSpPr>
          <p:cNvPr id="109" name="Shape 109"/>
          <p:cNvSpPr txBox="1"/>
          <p:nvPr>
            <p:ph idx="12" type="sldNum"/>
          </p:nvPr>
        </p:nvSpPr>
        <p:spPr>
          <a:xfrm>
            <a:off x="8472457" y="4663216"/>
            <a:ext cx="548699" cy="393600"/>
          </a:xfrm>
          <a:prstGeom prst="rect">
            <a:avLst/>
          </a:prstGeom>
        </p:spPr>
        <p:txBody>
          <a:bodyPr anchorCtr="0" anchor="ctr" bIns="34275" lIns="68575" rIns="68575" tIns="3427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822959" y="214952"/>
            <a:ext cx="7543800" cy="1088099"/>
          </a:xfrm>
          <a:prstGeom prst="rect">
            <a:avLst/>
          </a:prstGeom>
          <a:noFill/>
          <a:ln>
            <a:noFill/>
          </a:ln>
        </p:spPr>
        <p:txBody>
          <a:bodyPr anchorCtr="0" anchor="b" bIns="68575" lIns="68575" rIns="68575" tIns="68575"/>
          <a:lstStyle>
            <a:lvl1pPr marL="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822959" y="1384300"/>
            <a:ext cx="7543800" cy="30174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25" name="Shape 25"/>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lt1"/>
        </a:solidFill>
      </p:bgPr>
    </p:bg>
    <p:spTree>
      <p:nvGrpSpPr>
        <p:cNvPr id="28" name="Shape 28"/>
        <p:cNvGrpSpPr/>
        <p:nvPr/>
      </p:nvGrpSpPr>
      <p:grpSpPr>
        <a:xfrm>
          <a:off x="0" y="0"/>
          <a:ext cx="0" cy="0"/>
          <a:chOff x="0" y="0"/>
          <a:chExt cx="0" cy="0"/>
        </a:xfrm>
      </p:grpSpPr>
      <p:sp>
        <p:nvSpPr>
          <p:cNvPr id="29" name="Shape 29"/>
          <p:cNvSpPr/>
          <p:nvPr/>
        </p:nvSpPr>
        <p:spPr>
          <a:xfrm>
            <a:off x="2381" y="4800600"/>
            <a:ext cx="9141599" cy="3428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30" name="Shape 30"/>
          <p:cNvSpPr/>
          <p:nvPr/>
        </p:nvSpPr>
        <p:spPr>
          <a:xfrm>
            <a:off x="11" y="4750737"/>
            <a:ext cx="9141599" cy="48000"/>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31" name="Shape 31"/>
          <p:cNvSpPr txBox="1"/>
          <p:nvPr>
            <p:ph type="title"/>
          </p:nvPr>
        </p:nvSpPr>
        <p:spPr>
          <a:xfrm>
            <a:off x="822959" y="569214"/>
            <a:ext cx="7543800" cy="2674499"/>
          </a:xfrm>
          <a:prstGeom prst="rect">
            <a:avLst/>
          </a:prstGeom>
          <a:noFill/>
          <a:ln>
            <a:noFill/>
          </a:ln>
        </p:spPr>
        <p:txBody>
          <a:bodyPr anchorCtr="0" anchor="b" bIns="68575" lIns="68575" rIns="68575" tIns="68575"/>
          <a:lstStyle>
            <a:lvl1pPr rtl="0">
              <a:lnSpc>
                <a:spcPct val="85000"/>
              </a:lnSpc>
              <a:spcBef>
                <a:spcPts val="0"/>
              </a:spcBef>
              <a:defRPr b="0" sz="6000">
                <a:solidFill>
                  <a:srgbClr val="262626"/>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822959" y="3339846"/>
            <a:ext cx="7543800" cy="857400"/>
          </a:xfrm>
          <a:prstGeom prst="rect">
            <a:avLst/>
          </a:prstGeom>
          <a:noFill/>
          <a:ln>
            <a:noFill/>
          </a:ln>
        </p:spPr>
        <p:txBody>
          <a:bodyPr anchorCtr="0" anchor="t" bIns="68575" lIns="68575" rIns="68575" tIns="68575"/>
          <a:lstStyle>
            <a:lvl1pPr indent="0" marL="0" rtl="0">
              <a:spcBef>
                <a:spcPts val="0"/>
              </a:spcBef>
              <a:buClr>
                <a:schemeClr val="dk2"/>
              </a:buClr>
              <a:buFont typeface="Calibri"/>
              <a:buNone/>
              <a:defRPr baseline="0" sz="1800" cap="none">
                <a:solidFill>
                  <a:schemeClr val="dk2"/>
                </a:solidFill>
                <a:latin typeface="Calibri"/>
                <a:ea typeface="Calibri"/>
                <a:cs typeface="Calibri"/>
                <a:sym typeface="Calibri"/>
              </a:defRPr>
            </a:lvl1pPr>
            <a:lvl2pPr indent="0" marL="342900" rtl="0">
              <a:spcBef>
                <a:spcPts val="0"/>
              </a:spcBef>
              <a:buClr>
                <a:srgbClr val="888888"/>
              </a:buClr>
              <a:buFont typeface="Calibri"/>
              <a:buNone/>
              <a:defRPr sz="1400">
                <a:solidFill>
                  <a:srgbClr val="888888"/>
                </a:solidFill>
              </a:defRPr>
            </a:lvl2pPr>
            <a:lvl3pPr indent="0" marL="685800" rtl="0">
              <a:spcBef>
                <a:spcPts val="0"/>
              </a:spcBef>
              <a:buClr>
                <a:srgbClr val="888888"/>
              </a:buClr>
              <a:buFont typeface="Calibri"/>
              <a:buNone/>
              <a:defRPr sz="1200">
                <a:solidFill>
                  <a:srgbClr val="888888"/>
                </a:solidFill>
              </a:defRPr>
            </a:lvl3pPr>
            <a:lvl4pPr indent="0" marL="1028700" rtl="0">
              <a:spcBef>
                <a:spcPts val="0"/>
              </a:spcBef>
              <a:buClr>
                <a:srgbClr val="888888"/>
              </a:buClr>
              <a:buFont typeface="Calibri"/>
              <a:buNone/>
              <a:defRPr sz="1100">
                <a:solidFill>
                  <a:srgbClr val="888888"/>
                </a:solidFill>
              </a:defRPr>
            </a:lvl4pPr>
            <a:lvl5pPr indent="0" marL="1371600" rtl="0">
              <a:spcBef>
                <a:spcPts val="0"/>
              </a:spcBef>
              <a:buClr>
                <a:srgbClr val="888888"/>
              </a:buClr>
              <a:buFont typeface="Calibri"/>
              <a:buNone/>
              <a:defRPr sz="1100">
                <a:solidFill>
                  <a:srgbClr val="888888"/>
                </a:solidFill>
              </a:defRPr>
            </a:lvl5pPr>
            <a:lvl6pPr indent="0" marL="1714500" rtl="0">
              <a:spcBef>
                <a:spcPts val="0"/>
              </a:spcBef>
              <a:buClr>
                <a:srgbClr val="888888"/>
              </a:buClr>
              <a:buFont typeface="Calibri"/>
              <a:buNone/>
              <a:defRPr sz="1100">
                <a:solidFill>
                  <a:srgbClr val="888888"/>
                </a:solidFill>
              </a:defRPr>
            </a:lvl6pPr>
            <a:lvl7pPr indent="0" marL="2057400" rtl="0">
              <a:spcBef>
                <a:spcPts val="0"/>
              </a:spcBef>
              <a:buClr>
                <a:srgbClr val="888888"/>
              </a:buClr>
              <a:buFont typeface="Calibri"/>
              <a:buNone/>
              <a:defRPr sz="1100">
                <a:solidFill>
                  <a:srgbClr val="888888"/>
                </a:solidFill>
              </a:defRPr>
            </a:lvl7pPr>
            <a:lvl8pPr indent="0" marL="2400300" rtl="0">
              <a:spcBef>
                <a:spcPts val="0"/>
              </a:spcBef>
              <a:buClr>
                <a:srgbClr val="888888"/>
              </a:buClr>
              <a:buFont typeface="Calibri"/>
              <a:buNone/>
              <a:defRPr sz="1100">
                <a:solidFill>
                  <a:srgbClr val="888888"/>
                </a:solidFill>
              </a:defRPr>
            </a:lvl8pPr>
            <a:lvl9pPr indent="0" marL="2743200" rtl="0">
              <a:spcBef>
                <a:spcPts val="0"/>
              </a:spcBef>
              <a:buClr>
                <a:srgbClr val="888888"/>
              </a:buClr>
              <a:buFont typeface="Calibri"/>
              <a:buNone/>
              <a:defRPr sz="1100">
                <a:solidFill>
                  <a:srgbClr val="888888"/>
                </a:solidFill>
              </a:defRPr>
            </a:lvl9pPr>
          </a:lstStyle>
          <a:p/>
        </p:txBody>
      </p:sp>
      <p:sp>
        <p:nvSpPr>
          <p:cNvPr id="33" name="Shape 33"/>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cxnSp>
        <p:nvCxnSpPr>
          <p:cNvPr id="36" name="Shape 36"/>
          <p:cNvCxnSpPr/>
          <p:nvPr/>
        </p:nvCxnSpPr>
        <p:spPr>
          <a:xfrm>
            <a:off x="905743" y="3257550"/>
            <a:ext cx="7406699"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822959" y="214952"/>
            <a:ext cx="7543800" cy="1088099"/>
          </a:xfrm>
          <a:prstGeom prst="rect">
            <a:avLst/>
          </a:prstGeom>
          <a:noFill/>
          <a:ln>
            <a:noFill/>
          </a:ln>
        </p:spPr>
        <p:txBody>
          <a:bodyPr anchorCtr="0" anchor="b" bIns="68575" lIns="68575" rIns="68575" tIns="68575"/>
          <a:lstStyle>
            <a:lvl1pPr rtl="0" algn="l">
              <a:lnSpc>
                <a:spcPct val="85000"/>
              </a:lnSpc>
              <a:spcBef>
                <a:spcPts val="0"/>
              </a:spcBef>
              <a:buClr>
                <a:srgbClr val="3F3F3F"/>
              </a:buClr>
              <a:buFont typeface="Calibri"/>
              <a:buNone/>
              <a:defRPr baseline="0" sz="360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822959" y="1384300"/>
            <a:ext cx="3703200" cy="30174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40" name="Shape 40"/>
          <p:cNvSpPr txBox="1"/>
          <p:nvPr>
            <p:ph idx="2" type="body"/>
          </p:nvPr>
        </p:nvSpPr>
        <p:spPr>
          <a:xfrm>
            <a:off x="4663439" y="1384301"/>
            <a:ext cx="3703200" cy="30174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41" name="Shape 41"/>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822959" y="214952"/>
            <a:ext cx="7543800" cy="1088099"/>
          </a:xfrm>
          <a:prstGeom prst="rect">
            <a:avLst/>
          </a:prstGeom>
          <a:noFill/>
          <a:ln>
            <a:noFill/>
          </a:ln>
        </p:spPr>
        <p:txBody>
          <a:bodyPr anchorCtr="0" anchor="b" bIns="68575" lIns="68575" rIns="68575" tIns="68575"/>
          <a:lstStyle>
            <a:lvl1pPr rtl="0" algn="l">
              <a:lnSpc>
                <a:spcPct val="85000"/>
              </a:lnSpc>
              <a:spcBef>
                <a:spcPts val="0"/>
              </a:spcBef>
              <a:buClr>
                <a:srgbClr val="3F3F3F"/>
              </a:buClr>
              <a:buFont typeface="Calibri"/>
              <a:buNone/>
              <a:defRPr baseline="0" sz="360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 type="body"/>
          </p:nvPr>
        </p:nvSpPr>
        <p:spPr>
          <a:xfrm>
            <a:off x="822959" y="1384538"/>
            <a:ext cx="3703200" cy="552300"/>
          </a:xfrm>
          <a:prstGeom prst="rect">
            <a:avLst/>
          </a:prstGeom>
          <a:noFill/>
          <a:ln>
            <a:noFill/>
          </a:ln>
        </p:spPr>
        <p:txBody>
          <a:bodyPr anchorCtr="0" anchor="ctr" bIns="68575" lIns="68575" rIns="68575" tIns="68575"/>
          <a:lstStyle>
            <a:lvl1pPr indent="0" marL="0" rtl="0">
              <a:spcBef>
                <a:spcPts val="0"/>
              </a:spcBef>
              <a:buClr>
                <a:schemeClr val="dk2"/>
              </a:buClr>
              <a:buFont typeface="Calibri"/>
              <a:buNone/>
              <a:defRPr b="0" baseline="0" sz="1500" cap="none">
                <a:solidFill>
                  <a:schemeClr val="dk2"/>
                </a:solidFill>
              </a:defRPr>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47" name="Shape 47"/>
          <p:cNvSpPr txBox="1"/>
          <p:nvPr>
            <p:ph idx="2" type="body"/>
          </p:nvPr>
        </p:nvSpPr>
        <p:spPr>
          <a:xfrm>
            <a:off x="822959" y="1936750"/>
            <a:ext cx="3703200" cy="25338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48" name="Shape 48"/>
          <p:cNvSpPr txBox="1"/>
          <p:nvPr>
            <p:ph idx="3" type="body"/>
          </p:nvPr>
        </p:nvSpPr>
        <p:spPr>
          <a:xfrm>
            <a:off x="4663439" y="1384538"/>
            <a:ext cx="3703200" cy="552300"/>
          </a:xfrm>
          <a:prstGeom prst="rect">
            <a:avLst/>
          </a:prstGeom>
          <a:noFill/>
          <a:ln>
            <a:noFill/>
          </a:ln>
        </p:spPr>
        <p:txBody>
          <a:bodyPr anchorCtr="0" anchor="ctr" bIns="68575" lIns="68575" rIns="68575" tIns="68575"/>
          <a:lstStyle>
            <a:lvl1pPr indent="0" marL="0" rtl="0">
              <a:spcBef>
                <a:spcPts val="0"/>
              </a:spcBef>
              <a:buClr>
                <a:schemeClr val="dk2"/>
              </a:buClr>
              <a:buFont typeface="Calibri"/>
              <a:buNone/>
              <a:defRPr b="0" baseline="0" sz="1500" cap="none">
                <a:solidFill>
                  <a:schemeClr val="dk2"/>
                </a:solidFill>
              </a:defRPr>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49" name="Shape 49"/>
          <p:cNvSpPr txBox="1"/>
          <p:nvPr>
            <p:ph idx="4" type="body"/>
          </p:nvPr>
        </p:nvSpPr>
        <p:spPr>
          <a:xfrm>
            <a:off x="4663439" y="1936750"/>
            <a:ext cx="3703200" cy="2533800"/>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50" name="Shape 50"/>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822959" y="214952"/>
            <a:ext cx="7543800" cy="1088099"/>
          </a:xfrm>
          <a:prstGeom prst="rect">
            <a:avLst/>
          </a:prstGeom>
          <a:noFill/>
          <a:ln>
            <a:noFill/>
          </a:ln>
        </p:spPr>
        <p:txBody>
          <a:bodyPr anchorCtr="0" anchor="b" bIns="68575" lIns="68575" rIns="68575" tIns="68575"/>
          <a:lstStyle>
            <a:lvl1pPr rtl="0" algn="l">
              <a:lnSpc>
                <a:spcPct val="85000"/>
              </a:lnSpc>
              <a:spcBef>
                <a:spcPts val="0"/>
              </a:spcBef>
              <a:buClr>
                <a:srgbClr val="3F3F3F"/>
              </a:buClr>
              <a:buFont typeface="Calibri"/>
              <a:buNone/>
              <a:defRPr baseline="0" sz="360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p:nvPr/>
        </p:nvSpPr>
        <p:spPr>
          <a:xfrm>
            <a:off x="2381" y="4800600"/>
            <a:ext cx="9141599" cy="3428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60" name="Shape 60"/>
          <p:cNvSpPr/>
          <p:nvPr/>
        </p:nvSpPr>
        <p:spPr>
          <a:xfrm>
            <a:off x="11" y="4750737"/>
            <a:ext cx="9141599" cy="48000"/>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61" name="Shape 61"/>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4" name="Shape 64"/>
        <p:cNvGrpSpPr/>
        <p:nvPr/>
      </p:nvGrpSpPr>
      <p:grpSpPr>
        <a:xfrm>
          <a:off x="0" y="0"/>
          <a:ext cx="0" cy="0"/>
          <a:chOff x="0" y="0"/>
          <a:chExt cx="0" cy="0"/>
        </a:xfrm>
      </p:grpSpPr>
      <p:sp>
        <p:nvSpPr>
          <p:cNvPr id="65" name="Shape 65"/>
          <p:cNvSpPr/>
          <p:nvPr/>
        </p:nvSpPr>
        <p:spPr>
          <a:xfrm>
            <a:off x="11" y="0"/>
            <a:ext cx="3038099" cy="51434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66" name="Shape 66"/>
          <p:cNvSpPr/>
          <p:nvPr/>
        </p:nvSpPr>
        <p:spPr>
          <a:xfrm>
            <a:off x="3030053" y="0"/>
            <a:ext cx="48000" cy="5143499"/>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67" name="Shape 67"/>
          <p:cNvSpPr txBox="1"/>
          <p:nvPr>
            <p:ph type="title"/>
          </p:nvPr>
        </p:nvSpPr>
        <p:spPr>
          <a:xfrm>
            <a:off x="342900" y="445769"/>
            <a:ext cx="2400300" cy="1714500"/>
          </a:xfrm>
          <a:prstGeom prst="rect">
            <a:avLst/>
          </a:prstGeom>
          <a:noFill/>
          <a:ln>
            <a:noFill/>
          </a:ln>
        </p:spPr>
        <p:txBody>
          <a:bodyPr anchorCtr="0" anchor="b" bIns="68575" lIns="68575" rIns="68575" tIns="68575"/>
          <a:lstStyle>
            <a:lvl1pPr rtl="0">
              <a:spcBef>
                <a:spcPts val="0"/>
              </a:spcBef>
              <a:defRPr b="0" sz="270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x="3600450" y="548640"/>
            <a:ext cx="4869300" cy="3943199"/>
          </a:xfrm>
          <a:prstGeom prst="rect">
            <a:avLst/>
          </a:prstGeom>
          <a:noFill/>
          <a:ln>
            <a:noFill/>
          </a:ln>
        </p:spPr>
        <p:txBody>
          <a:bodyPr anchorCtr="0" anchor="t" bIns="68575" lIns="68575" rIns="68575" tIns="68575"/>
          <a:lstStyle>
            <a:lvl1pPr indent="38100" marL="63500" rtl="0" algn="l">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indent="-63500" marL="292100" rtl="0" algn="l">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indent="-63500" marL="4191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indent="-76200" marL="5588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indent="-63500" marL="698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indent="-114300" marL="8255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indent="-114300" marL="9779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indent="-114300" marL="11303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indent="-101600" marL="1270000" rtl="0" algn="l">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p:txBody>
      </p:sp>
      <p:sp>
        <p:nvSpPr>
          <p:cNvPr id="69" name="Shape 69"/>
          <p:cNvSpPr txBox="1"/>
          <p:nvPr>
            <p:ph idx="2" type="body"/>
          </p:nvPr>
        </p:nvSpPr>
        <p:spPr>
          <a:xfrm>
            <a:off x="342900" y="2194559"/>
            <a:ext cx="2400300" cy="2534399"/>
          </a:xfrm>
          <a:prstGeom prst="rect">
            <a:avLst/>
          </a:prstGeom>
          <a:noFill/>
          <a:ln>
            <a:noFill/>
          </a:ln>
        </p:spPr>
        <p:txBody>
          <a:bodyPr anchorCtr="0" anchor="t" bIns="68575" lIns="68575" rIns="68575" tIns="68575"/>
          <a:lstStyle>
            <a:lvl1pPr indent="0" marL="0" rtl="0">
              <a:spcBef>
                <a:spcPts val="0"/>
              </a:spcBef>
              <a:buClr>
                <a:srgbClr val="FFFFFF"/>
              </a:buClr>
              <a:buFont typeface="Calibri"/>
              <a:buNone/>
              <a:defRPr sz="1100">
                <a:solidFill>
                  <a:srgbClr val="FFFFFF"/>
                </a:solidFill>
              </a:defRPr>
            </a:lvl1pPr>
            <a:lvl2pPr indent="0" marL="342900" rtl="0">
              <a:spcBef>
                <a:spcPts val="0"/>
              </a:spcBef>
              <a:buFont typeface="Calibri"/>
              <a:buNone/>
              <a:defRPr sz="900"/>
            </a:lvl2pPr>
            <a:lvl3pPr indent="0" marL="685800" rtl="0">
              <a:spcBef>
                <a:spcPts val="0"/>
              </a:spcBef>
              <a:buFont typeface="Calibri"/>
              <a:buNone/>
              <a:defRPr sz="800"/>
            </a:lvl3pPr>
            <a:lvl4pPr indent="0" marL="1028700" rtl="0">
              <a:spcBef>
                <a:spcPts val="0"/>
              </a:spcBef>
              <a:buFont typeface="Calibri"/>
              <a:buNone/>
              <a:defRPr sz="700"/>
            </a:lvl4pPr>
            <a:lvl5pPr indent="0" marL="1371600" rtl="0">
              <a:spcBef>
                <a:spcPts val="0"/>
              </a:spcBef>
              <a:buFont typeface="Calibri"/>
              <a:buNone/>
              <a:defRPr sz="700"/>
            </a:lvl5pPr>
            <a:lvl6pPr indent="0" marL="1714500" rtl="0">
              <a:spcBef>
                <a:spcPts val="0"/>
              </a:spcBef>
              <a:buFont typeface="Calibri"/>
              <a:buNone/>
              <a:defRPr sz="700"/>
            </a:lvl6pPr>
            <a:lvl7pPr indent="0" marL="2057400" rtl="0">
              <a:spcBef>
                <a:spcPts val="0"/>
              </a:spcBef>
              <a:buFont typeface="Calibri"/>
              <a:buNone/>
              <a:defRPr sz="700"/>
            </a:lvl7pPr>
            <a:lvl8pPr indent="0" marL="2400300" rtl="0">
              <a:spcBef>
                <a:spcPts val="0"/>
              </a:spcBef>
              <a:buFont typeface="Calibri"/>
              <a:buNone/>
              <a:defRPr sz="700"/>
            </a:lvl8pPr>
            <a:lvl9pPr indent="0" marL="2743200" rtl="0">
              <a:spcBef>
                <a:spcPts val="0"/>
              </a:spcBef>
              <a:buFont typeface="Calibri"/>
              <a:buNone/>
              <a:defRPr sz="700"/>
            </a:lvl9pPr>
          </a:lstStyle>
          <a:p/>
        </p:txBody>
      </p:sp>
      <p:sp>
        <p:nvSpPr>
          <p:cNvPr id="70" name="Shape 70"/>
          <p:cNvSpPr txBox="1"/>
          <p:nvPr>
            <p:ph idx="10" type="dt"/>
          </p:nvPr>
        </p:nvSpPr>
        <p:spPr>
          <a:xfrm>
            <a:off x="349134" y="4844839"/>
            <a:ext cx="1963800"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71" name="Shape 71"/>
          <p:cNvSpPr txBox="1"/>
          <p:nvPr>
            <p:ph idx="11" type="ftr"/>
          </p:nvPr>
        </p:nvSpPr>
        <p:spPr>
          <a:xfrm>
            <a:off x="3600450" y="4844839"/>
            <a:ext cx="34859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chemeClr val="dk2"/>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chemeClr val="dk2"/>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3" name="Shape 73"/>
        <p:cNvGrpSpPr/>
        <p:nvPr/>
      </p:nvGrpSpPr>
      <p:grpSpPr>
        <a:xfrm>
          <a:off x="0" y="0"/>
          <a:ext cx="0" cy="0"/>
          <a:chOff x="0" y="0"/>
          <a:chExt cx="0" cy="0"/>
        </a:xfrm>
      </p:grpSpPr>
      <p:sp>
        <p:nvSpPr>
          <p:cNvPr id="74" name="Shape 74"/>
          <p:cNvSpPr/>
          <p:nvPr/>
        </p:nvSpPr>
        <p:spPr>
          <a:xfrm>
            <a:off x="0" y="3714750"/>
            <a:ext cx="9141599" cy="1428600"/>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75" name="Shape 75"/>
          <p:cNvSpPr/>
          <p:nvPr/>
        </p:nvSpPr>
        <p:spPr>
          <a:xfrm>
            <a:off x="11" y="3686307"/>
            <a:ext cx="9141599" cy="48000"/>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76" name="Shape 76"/>
          <p:cNvSpPr txBox="1"/>
          <p:nvPr>
            <p:ph type="title"/>
          </p:nvPr>
        </p:nvSpPr>
        <p:spPr>
          <a:xfrm>
            <a:off x="822959" y="3806189"/>
            <a:ext cx="7584900" cy="617099"/>
          </a:xfrm>
          <a:prstGeom prst="rect">
            <a:avLst/>
          </a:prstGeom>
          <a:noFill/>
          <a:ln>
            <a:noFill/>
          </a:ln>
        </p:spPr>
        <p:txBody>
          <a:bodyPr anchorCtr="0" anchor="b" bIns="68575" lIns="68575" rIns="68575" tIns="68575"/>
          <a:lstStyle>
            <a:lvl1pPr rtl="0">
              <a:spcBef>
                <a:spcPts val="0"/>
              </a:spcBef>
              <a:defRPr b="0" sz="270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7" name="Shape 77"/>
          <p:cNvSpPr/>
          <p:nvPr>
            <p:ph idx="2" type="pic"/>
          </p:nvPr>
        </p:nvSpPr>
        <p:spPr>
          <a:xfrm>
            <a:off x="11" y="0"/>
            <a:ext cx="9144000" cy="3686400"/>
          </a:xfrm>
          <a:prstGeom prst="rect">
            <a:avLst/>
          </a:prstGeom>
          <a:blipFill rotWithShape="1">
            <a:blip r:embed="rId2">
              <a:alphaModFix/>
            </a:blip>
            <a:stretch>
              <a:fillRect b="0" l="0" r="0" t="0"/>
            </a:stretch>
          </a:blipFill>
          <a:ln>
            <a:noFill/>
          </a:ln>
        </p:spPr>
        <p:txBody>
          <a:bodyPr anchorCtr="0" anchor="t" bIns="68575" lIns="68575" rIns="68575" tIns="68575"/>
          <a:lstStyle>
            <a:lvl1pPr indent="0" marL="0" marR="0" rtl="0" algn="l">
              <a:spcBef>
                <a:spcPts val="0"/>
              </a:spcBef>
              <a:buClr>
                <a:schemeClr val="lt1"/>
              </a:buClr>
              <a:buSzPct val="45833"/>
              <a:buFont typeface="Calibri"/>
              <a:buNone/>
              <a:defRPr b="0" baseline="0" i="0" sz="2400" u="none" cap="none" strike="noStrike">
                <a:solidFill>
                  <a:schemeClr val="lt1"/>
                </a:solidFill>
                <a:latin typeface="Calibri"/>
                <a:ea typeface="Calibri"/>
                <a:cs typeface="Calibri"/>
                <a:sym typeface="Calibri"/>
              </a:defRPr>
            </a:lvl1pPr>
            <a:lvl2pPr indent="0" marL="342900" marR="0" rtl="0" algn="l">
              <a:spcBef>
                <a:spcPts val="0"/>
              </a:spcBef>
              <a:buClr>
                <a:schemeClr val="dk1"/>
              </a:buClr>
              <a:buSzPct val="52380"/>
              <a:buFont typeface="Calibri"/>
              <a:buNone/>
              <a:defRPr b="0" baseline="0" i="0" sz="2100" u="none" cap="none" strike="noStrike">
                <a:solidFill>
                  <a:schemeClr val="dk1"/>
                </a:solidFill>
                <a:latin typeface="Calibri"/>
                <a:ea typeface="Calibri"/>
                <a:cs typeface="Calibri"/>
                <a:sym typeface="Calibri"/>
              </a:defRPr>
            </a:lvl2pPr>
            <a:lvl3pPr indent="0" marL="685800" marR="0" rtl="0" algn="l">
              <a:spcBef>
                <a:spcPts val="0"/>
              </a:spcBef>
              <a:buClr>
                <a:schemeClr val="dk1"/>
              </a:buClr>
              <a:buSzPct val="61111"/>
              <a:buFont typeface="Calibri"/>
              <a:buNone/>
              <a:defRPr b="0" baseline="0" i="0" sz="1800" u="none" cap="none" strike="noStrike">
                <a:solidFill>
                  <a:schemeClr val="dk1"/>
                </a:solidFill>
                <a:latin typeface="Calibri"/>
                <a:ea typeface="Calibri"/>
                <a:cs typeface="Calibri"/>
                <a:sym typeface="Calibri"/>
              </a:defRPr>
            </a:lvl3pPr>
            <a:lvl4pPr indent="0" marL="10287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4pPr>
            <a:lvl5pPr indent="0" marL="13716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5pPr>
            <a:lvl6pPr indent="0" marL="17145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6pPr>
            <a:lvl7pPr indent="0" marL="20574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7pPr>
            <a:lvl8pPr indent="0" marL="24003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8pPr>
            <a:lvl9pPr indent="0" marL="27432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9pPr>
          </a:lstStyle>
          <a:p/>
        </p:txBody>
      </p:sp>
      <p:sp>
        <p:nvSpPr>
          <p:cNvPr id="78" name="Shape 78"/>
          <p:cNvSpPr txBox="1"/>
          <p:nvPr>
            <p:ph idx="1" type="body"/>
          </p:nvPr>
        </p:nvSpPr>
        <p:spPr>
          <a:xfrm>
            <a:off x="822959" y="4430267"/>
            <a:ext cx="7584900" cy="445799"/>
          </a:xfrm>
          <a:prstGeom prst="rect">
            <a:avLst/>
          </a:prstGeom>
          <a:noFill/>
          <a:ln>
            <a:noFill/>
          </a:ln>
        </p:spPr>
        <p:txBody>
          <a:bodyPr anchorCtr="0" anchor="t" bIns="68575" lIns="68575" rIns="68575" tIns="68575"/>
          <a:lstStyle>
            <a:lvl1pPr indent="0" marL="0" rtl="0">
              <a:spcBef>
                <a:spcPts val="0"/>
              </a:spcBef>
              <a:spcAft>
                <a:spcPts val="500"/>
              </a:spcAft>
              <a:buClr>
                <a:srgbClr val="FFFFFF"/>
              </a:buClr>
              <a:buFont typeface="Calibri"/>
              <a:buNone/>
              <a:defRPr sz="1100">
                <a:solidFill>
                  <a:srgbClr val="FFFFFF"/>
                </a:solidFill>
              </a:defRPr>
            </a:lvl1pPr>
            <a:lvl2pPr indent="0" marL="342900" rtl="0">
              <a:spcBef>
                <a:spcPts val="0"/>
              </a:spcBef>
              <a:buFont typeface="Calibri"/>
              <a:buNone/>
              <a:defRPr sz="900"/>
            </a:lvl2pPr>
            <a:lvl3pPr indent="0" marL="685800" rtl="0">
              <a:spcBef>
                <a:spcPts val="0"/>
              </a:spcBef>
              <a:buFont typeface="Calibri"/>
              <a:buNone/>
              <a:defRPr sz="800"/>
            </a:lvl3pPr>
            <a:lvl4pPr indent="0" marL="1028700" rtl="0">
              <a:spcBef>
                <a:spcPts val="0"/>
              </a:spcBef>
              <a:buFont typeface="Calibri"/>
              <a:buNone/>
              <a:defRPr sz="700"/>
            </a:lvl4pPr>
            <a:lvl5pPr indent="0" marL="1371600" rtl="0">
              <a:spcBef>
                <a:spcPts val="0"/>
              </a:spcBef>
              <a:buFont typeface="Calibri"/>
              <a:buNone/>
              <a:defRPr sz="700"/>
            </a:lvl5pPr>
            <a:lvl6pPr indent="0" marL="1714500" rtl="0">
              <a:spcBef>
                <a:spcPts val="0"/>
              </a:spcBef>
              <a:buFont typeface="Calibri"/>
              <a:buNone/>
              <a:defRPr sz="700"/>
            </a:lvl6pPr>
            <a:lvl7pPr indent="0" marL="2057400" rtl="0">
              <a:spcBef>
                <a:spcPts val="0"/>
              </a:spcBef>
              <a:buFont typeface="Calibri"/>
              <a:buNone/>
              <a:defRPr sz="700"/>
            </a:lvl7pPr>
            <a:lvl8pPr indent="0" marL="2400300" rtl="0">
              <a:spcBef>
                <a:spcPts val="0"/>
              </a:spcBef>
              <a:buFont typeface="Calibri"/>
              <a:buNone/>
              <a:defRPr sz="700"/>
            </a:lvl8pPr>
            <a:lvl9pPr indent="0" marL="2743200" rtl="0">
              <a:spcBef>
                <a:spcPts val="0"/>
              </a:spcBef>
              <a:buFont typeface="Calibri"/>
              <a:buNone/>
              <a:defRPr sz="700"/>
            </a:lvl9pPr>
          </a:lstStyle>
          <a:p/>
        </p:txBody>
      </p:sp>
      <p:sp>
        <p:nvSpPr>
          <p:cNvPr id="79" name="Shape 79"/>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defRPr b="0" baseline="0" i="0" sz="700" u="none" cap="none" strike="noStrike">
                <a:solidFill>
                  <a:srgbClr val="FFFFFF"/>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0" y="4800600"/>
            <a:ext cx="9144000" cy="342899"/>
          </a:xfrm>
          <a:prstGeom prst="rect">
            <a:avLst/>
          </a:prstGeom>
          <a:solidFill>
            <a:schemeClr val="accent2"/>
          </a:solidFill>
          <a:ln>
            <a:noFill/>
          </a:ln>
        </p:spPr>
        <p:txBody>
          <a:bodyPr anchorCtr="0" anchor="ctr" bIns="68575" lIns="68575" rIns="68575" tIns="68575">
            <a:noAutofit/>
          </a:bodyPr>
          <a:lstStyle/>
          <a:p>
            <a:pPr>
              <a:spcBef>
                <a:spcPts val="0"/>
              </a:spcBef>
              <a:buNone/>
            </a:pPr>
            <a:r>
              <a:t/>
            </a:r>
            <a:endParaRPr/>
          </a:p>
        </p:txBody>
      </p:sp>
      <p:sp>
        <p:nvSpPr>
          <p:cNvPr id="6" name="Shape 6"/>
          <p:cNvSpPr/>
          <p:nvPr/>
        </p:nvSpPr>
        <p:spPr>
          <a:xfrm>
            <a:off x="0" y="4750737"/>
            <a:ext cx="9144000" cy="49499"/>
          </a:xfrm>
          <a:prstGeom prst="rect">
            <a:avLst/>
          </a:prstGeom>
          <a:solidFill>
            <a:schemeClr val="accent1"/>
          </a:solidFill>
          <a:ln>
            <a:noFill/>
          </a:ln>
        </p:spPr>
        <p:txBody>
          <a:bodyPr anchorCtr="0" anchor="ctr" bIns="68575" lIns="68575" rIns="68575" tIns="68575">
            <a:noAutofit/>
          </a:bodyPr>
          <a:lstStyle/>
          <a:p>
            <a:pPr>
              <a:spcBef>
                <a:spcPts val="0"/>
              </a:spcBef>
              <a:buNone/>
            </a:pPr>
            <a:r>
              <a:t/>
            </a:r>
            <a:endParaRPr/>
          </a:p>
        </p:txBody>
      </p:sp>
      <p:sp>
        <p:nvSpPr>
          <p:cNvPr id="7" name="Shape 7"/>
          <p:cNvSpPr txBox="1"/>
          <p:nvPr>
            <p:ph type="title"/>
          </p:nvPr>
        </p:nvSpPr>
        <p:spPr>
          <a:xfrm>
            <a:off x="822959" y="214952"/>
            <a:ext cx="7543800" cy="1088099"/>
          </a:xfrm>
          <a:prstGeom prst="rect">
            <a:avLst/>
          </a:prstGeom>
          <a:noFill/>
          <a:ln>
            <a:noFill/>
          </a:ln>
        </p:spPr>
        <p:txBody>
          <a:bodyPr anchorCtr="0" anchor="b" bIns="68575" lIns="68575" rIns="68575" tIns="68575"/>
          <a:lstStyle>
            <a:lvl1pPr indent="0" marL="0" marR="0" rtl="0" algn="l">
              <a:lnSpc>
                <a:spcPct val="85000"/>
              </a:lnSpc>
              <a:spcBef>
                <a:spcPts val="0"/>
              </a:spcBef>
              <a:buClr>
                <a:srgbClr val="3F3F3F"/>
              </a:buClr>
              <a:buSzPct val="30555"/>
              <a:buFont typeface="Calibri"/>
              <a:buNone/>
              <a:defRPr b="0" baseline="0" i="0" sz="3600" u="none" cap="none" strike="noStrike">
                <a:solidFill>
                  <a:srgbClr val="3F3F3F"/>
                </a:solidFill>
                <a:latin typeface="Calibri"/>
                <a:ea typeface="Calibri"/>
                <a:cs typeface="Calibri"/>
                <a:sym typeface="Calibri"/>
              </a:defRPr>
            </a:lvl1pPr>
            <a:lvl2pPr indent="0" marL="0" marR="0" rtl="0" algn="l">
              <a:spcBef>
                <a:spcPts val="0"/>
              </a:spcBef>
              <a:buSzPct val="100000"/>
              <a:defRPr sz="1100"/>
            </a:lvl2pPr>
            <a:lvl3pPr indent="0" marL="0" marR="0" rtl="0" algn="l">
              <a:spcBef>
                <a:spcPts val="0"/>
              </a:spcBef>
              <a:buSzPct val="100000"/>
              <a:defRPr sz="1100"/>
            </a:lvl3pPr>
            <a:lvl4pPr indent="0" marL="0" marR="0" rtl="0" algn="l">
              <a:spcBef>
                <a:spcPts val="0"/>
              </a:spcBef>
              <a:buSzPct val="100000"/>
              <a:defRPr sz="1100"/>
            </a:lvl4pPr>
            <a:lvl5pPr indent="0" marL="0" marR="0" rtl="0" algn="l">
              <a:spcBef>
                <a:spcPts val="0"/>
              </a:spcBef>
              <a:buSzPct val="100000"/>
              <a:defRPr sz="1100"/>
            </a:lvl5pPr>
            <a:lvl6pPr indent="0" marL="0" marR="0" rtl="0" algn="l">
              <a:spcBef>
                <a:spcPts val="0"/>
              </a:spcBef>
              <a:buSzPct val="100000"/>
              <a:defRPr sz="1100"/>
            </a:lvl6pPr>
            <a:lvl7pPr indent="0" marL="0" marR="0" rtl="0" algn="l">
              <a:spcBef>
                <a:spcPts val="0"/>
              </a:spcBef>
              <a:buSzPct val="100000"/>
              <a:defRPr sz="1100"/>
            </a:lvl7pPr>
            <a:lvl8pPr indent="0" marL="0" marR="0" rtl="0" algn="l">
              <a:spcBef>
                <a:spcPts val="0"/>
              </a:spcBef>
              <a:buSzPct val="100000"/>
              <a:defRPr sz="1100"/>
            </a:lvl8pPr>
            <a:lvl9pPr indent="0" marL="0" marR="0" rtl="0" algn="l">
              <a:spcBef>
                <a:spcPts val="0"/>
              </a:spcBef>
              <a:buSzPct val="100000"/>
              <a:defRPr sz="1100"/>
            </a:lvl9pPr>
          </a:lstStyle>
          <a:p/>
        </p:txBody>
      </p:sp>
      <p:sp>
        <p:nvSpPr>
          <p:cNvPr id="8" name="Shape 8"/>
          <p:cNvSpPr txBox="1"/>
          <p:nvPr>
            <p:ph idx="1" type="body"/>
          </p:nvPr>
        </p:nvSpPr>
        <p:spPr>
          <a:xfrm>
            <a:off x="822959" y="1384300"/>
            <a:ext cx="7543800" cy="3017400"/>
          </a:xfrm>
          <a:prstGeom prst="rect">
            <a:avLst/>
          </a:prstGeom>
          <a:noFill/>
          <a:ln>
            <a:noFill/>
          </a:ln>
        </p:spPr>
        <p:txBody>
          <a:bodyPr anchorCtr="0" anchor="t" bIns="68575" lIns="68575" rIns="68575" tIns="68575"/>
          <a:lstStyle>
            <a:lvl1pPr indent="38100" marL="63500" marR="0" rtl="0" algn="l">
              <a:lnSpc>
                <a:spcPct val="90000"/>
              </a:lnSpc>
              <a:spcBef>
                <a:spcPts val="900"/>
              </a:spcBef>
              <a:spcAft>
                <a:spcPts val="200"/>
              </a:spcAft>
              <a:buClr>
                <a:schemeClr val="accent1"/>
              </a:buClr>
              <a:buSzPct val="73333"/>
              <a:buFont typeface="Calibri"/>
              <a:buChar char=" "/>
              <a:defRPr b="0" baseline="0" i="0" sz="1500" u="none" cap="none" strike="noStrike">
                <a:solidFill>
                  <a:srgbClr val="3F3F3F"/>
                </a:solidFill>
                <a:latin typeface="Calibri"/>
                <a:ea typeface="Calibri"/>
                <a:cs typeface="Calibri"/>
                <a:sym typeface="Calibri"/>
              </a:defRPr>
            </a:lvl1pPr>
            <a:lvl2pPr indent="-63500" marL="292100" marR="0" rtl="0" algn="l">
              <a:lnSpc>
                <a:spcPct val="90000"/>
              </a:lnSpc>
              <a:spcBef>
                <a:spcPts val="200"/>
              </a:spcBef>
              <a:spcAft>
                <a:spcPts val="300"/>
              </a:spcAft>
              <a:buClr>
                <a:schemeClr val="accent1"/>
              </a:buClr>
              <a:buSzPct val="78571"/>
              <a:buFont typeface="Calibri"/>
              <a:buChar char="◦"/>
              <a:defRPr b="0" baseline="0" i="0" sz="1400" u="none" cap="none" strike="noStrike">
                <a:solidFill>
                  <a:srgbClr val="3F3F3F"/>
                </a:solidFill>
                <a:latin typeface="Calibri"/>
                <a:ea typeface="Calibri"/>
                <a:cs typeface="Calibri"/>
                <a:sym typeface="Calibri"/>
              </a:defRPr>
            </a:lvl2pPr>
            <a:lvl3pPr indent="-63500" marL="4191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3pPr>
            <a:lvl4pPr indent="-76200" marL="5588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4pPr>
            <a:lvl5pPr indent="-63500" marL="6985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5pPr>
            <a:lvl6pPr indent="-114300" marL="8255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6pPr>
            <a:lvl7pPr indent="-114300" marL="9779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7pPr>
            <a:lvl8pPr indent="-114300" marL="11303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8pPr>
            <a:lvl9pPr indent="-101600" marL="1270000" marR="0" rtl="0" algn="l">
              <a:lnSpc>
                <a:spcPct val="90000"/>
              </a:lnSpc>
              <a:spcBef>
                <a:spcPts val="200"/>
              </a:spcBef>
              <a:spcAft>
                <a:spcPts val="300"/>
              </a:spcAft>
              <a:buClr>
                <a:schemeClr val="accent1"/>
              </a:buClr>
              <a:buSzPct val="100000"/>
              <a:buFont typeface="Calibri"/>
              <a:buChar char="◦"/>
              <a:defRPr b="0" baseline="0" i="0" sz="1100" u="none" cap="none" strike="noStrike">
                <a:solidFill>
                  <a:srgbClr val="3F3F3F"/>
                </a:solidFill>
                <a:latin typeface="Calibri"/>
                <a:ea typeface="Calibri"/>
                <a:cs typeface="Calibri"/>
                <a:sym typeface="Calibri"/>
              </a:defRPr>
            </a:lvl9pPr>
          </a:lstStyle>
          <a:p/>
        </p:txBody>
      </p:sp>
      <p:sp>
        <p:nvSpPr>
          <p:cNvPr id="9" name="Shape 9"/>
          <p:cNvSpPr txBox="1"/>
          <p:nvPr>
            <p:ph idx="10" type="dt"/>
          </p:nvPr>
        </p:nvSpPr>
        <p:spPr>
          <a:xfrm>
            <a:off x="822959" y="4844839"/>
            <a:ext cx="1854299" cy="273900"/>
          </a:xfrm>
          <a:prstGeom prst="rect">
            <a:avLst/>
          </a:prstGeom>
          <a:noFill/>
          <a:ln>
            <a:noFill/>
          </a:ln>
        </p:spPr>
        <p:txBody>
          <a:bodyPr anchorCtr="0" anchor="ctr" bIns="68575" lIns="68575" rIns="68575" tIns="68575"/>
          <a:lstStyle>
            <a:lvl1pPr indent="0" marL="0" marR="0" rtl="0" algn="l">
              <a:spcBef>
                <a:spcPts val="0"/>
              </a:spcBef>
              <a:buSzPct val="157142"/>
              <a:defRPr b="0" baseline="0" i="0" sz="700" u="none" cap="none" strike="noStrike">
                <a:solidFill>
                  <a:srgbClr val="FFFFFF"/>
                </a:solidFill>
                <a:latin typeface="Calibri"/>
                <a:ea typeface="Calibri"/>
                <a:cs typeface="Calibri"/>
                <a:sym typeface="Calibri"/>
              </a:defRPr>
            </a:lvl1pPr>
            <a:lvl2pPr indent="0" marL="342900" marR="0" rtl="0" algn="l">
              <a:spcBef>
                <a:spcPts val="0"/>
              </a:spcBef>
              <a:buSzPct val="78571"/>
              <a:defRPr b="0" baseline="0" i="0" sz="1400" u="none" cap="none" strike="noStrike">
                <a:solidFill>
                  <a:schemeClr val="dk1"/>
                </a:solidFill>
                <a:latin typeface="Calibri"/>
                <a:ea typeface="Calibri"/>
                <a:cs typeface="Calibri"/>
                <a:sym typeface="Calibri"/>
              </a:defRPr>
            </a:lvl2pPr>
            <a:lvl3pPr indent="0" marL="685800" marR="0" rtl="0" algn="l">
              <a:spcBef>
                <a:spcPts val="0"/>
              </a:spcBef>
              <a:buSzPct val="78571"/>
              <a:defRPr b="0" baseline="0" i="0" sz="1400" u="none" cap="none" strike="noStrike">
                <a:solidFill>
                  <a:schemeClr val="dk1"/>
                </a:solidFill>
                <a:latin typeface="Calibri"/>
                <a:ea typeface="Calibri"/>
                <a:cs typeface="Calibri"/>
                <a:sym typeface="Calibri"/>
              </a:defRPr>
            </a:lvl3pPr>
            <a:lvl4pPr indent="0" marL="1028700" marR="0" rtl="0" algn="l">
              <a:spcBef>
                <a:spcPts val="0"/>
              </a:spcBef>
              <a:buSzPct val="78571"/>
              <a:defRPr b="0" baseline="0" i="0" sz="1400" u="none" cap="none" strike="noStrike">
                <a:solidFill>
                  <a:schemeClr val="dk1"/>
                </a:solidFill>
                <a:latin typeface="Calibri"/>
                <a:ea typeface="Calibri"/>
                <a:cs typeface="Calibri"/>
                <a:sym typeface="Calibri"/>
              </a:defRPr>
            </a:lvl4pPr>
            <a:lvl5pPr indent="0" marL="1371600" marR="0" rtl="0" algn="l">
              <a:spcBef>
                <a:spcPts val="0"/>
              </a:spcBef>
              <a:buSzPct val="78571"/>
              <a:defRPr b="0" baseline="0" i="0" sz="1400" u="none" cap="none" strike="noStrike">
                <a:solidFill>
                  <a:schemeClr val="dk1"/>
                </a:solidFill>
                <a:latin typeface="Calibri"/>
                <a:ea typeface="Calibri"/>
                <a:cs typeface="Calibri"/>
                <a:sym typeface="Calibri"/>
              </a:defRPr>
            </a:lvl5pPr>
            <a:lvl6pPr indent="0" marL="1714500" marR="0" rtl="0" algn="l">
              <a:spcBef>
                <a:spcPts val="0"/>
              </a:spcBef>
              <a:buSzPct val="78571"/>
              <a:defRPr b="0" baseline="0" i="0" sz="1400" u="none" cap="none" strike="noStrike">
                <a:solidFill>
                  <a:schemeClr val="dk1"/>
                </a:solidFill>
                <a:latin typeface="Calibri"/>
                <a:ea typeface="Calibri"/>
                <a:cs typeface="Calibri"/>
                <a:sym typeface="Calibri"/>
              </a:defRPr>
            </a:lvl6pPr>
            <a:lvl7pPr indent="0" marL="2057400" marR="0" rtl="0" algn="l">
              <a:spcBef>
                <a:spcPts val="0"/>
              </a:spcBef>
              <a:buSzPct val="78571"/>
              <a:defRPr b="0" baseline="0" i="0" sz="1400" u="none" cap="none" strike="noStrike">
                <a:solidFill>
                  <a:schemeClr val="dk1"/>
                </a:solidFill>
                <a:latin typeface="Calibri"/>
                <a:ea typeface="Calibri"/>
                <a:cs typeface="Calibri"/>
                <a:sym typeface="Calibri"/>
              </a:defRPr>
            </a:lvl7pPr>
            <a:lvl8pPr indent="0" marL="2400300" marR="0" rtl="0" algn="l">
              <a:spcBef>
                <a:spcPts val="0"/>
              </a:spcBef>
              <a:buSzPct val="78571"/>
              <a:defRPr b="0" baseline="0" i="0" sz="1400" u="none" cap="none" strike="noStrike">
                <a:solidFill>
                  <a:schemeClr val="dk1"/>
                </a:solidFill>
                <a:latin typeface="Calibri"/>
                <a:ea typeface="Calibri"/>
                <a:cs typeface="Calibri"/>
                <a:sym typeface="Calibri"/>
              </a:defRPr>
            </a:lvl8pPr>
            <a:lvl9pPr indent="0" marL="2743200" marR="0" rtl="0" algn="l">
              <a:spcBef>
                <a:spcPts val="0"/>
              </a:spcBef>
              <a:buSzPct val="78571"/>
              <a:defRPr b="0" baseline="0" i="0" sz="1400" u="none" cap="none" strike="noStrike">
                <a:solidFill>
                  <a:schemeClr val="dk1"/>
                </a:solidFill>
                <a:latin typeface="Calibri"/>
                <a:ea typeface="Calibri"/>
                <a:cs typeface="Calibri"/>
                <a:sym typeface="Calibri"/>
              </a:defRPr>
            </a:lvl9pPr>
          </a:lstStyle>
          <a:p/>
        </p:txBody>
      </p:sp>
      <p:sp>
        <p:nvSpPr>
          <p:cNvPr id="10" name="Shape 10"/>
          <p:cNvSpPr txBox="1"/>
          <p:nvPr>
            <p:ph idx="11" type="ftr"/>
          </p:nvPr>
        </p:nvSpPr>
        <p:spPr>
          <a:xfrm>
            <a:off x="2764638" y="4844839"/>
            <a:ext cx="3617100" cy="273900"/>
          </a:xfrm>
          <a:prstGeom prst="rect">
            <a:avLst/>
          </a:prstGeom>
          <a:noFill/>
          <a:ln>
            <a:noFill/>
          </a:ln>
        </p:spPr>
        <p:txBody>
          <a:bodyPr anchorCtr="0" anchor="ctr" bIns="68575" lIns="68575" rIns="68575" tIns="68575"/>
          <a:lstStyle>
            <a:lvl1pPr indent="0" marL="0" marR="0" rtl="0" algn="ctr">
              <a:spcBef>
                <a:spcPts val="0"/>
              </a:spcBef>
              <a:buSzPct val="157142"/>
              <a:defRPr b="0" baseline="0" i="0" sz="700" u="none" cap="none" strike="noStrike">
                <a:solidFill>
                  <a:srgbClr val="FFFFFF"/>
                </a:solidFill>
                <a:latin typeface="Calibri"/>
                <a:ea typeface="Calibri"/>
                <a:cs typeface="Calibri"/>
                <a:sym typeface="Calibri"/>
              </a:defRPr>
            </a:lvl1pPr>
            <a:lvl2pPr indent="0" marL="342900" marR="0" rtl="0" algn="l">
              <a:spcBef>
                <a:spcPts val="0"/>
              </a:spcBef>
              <a:buSzPct val="78571"/>
              <a:defRPr b="0" baseline="0" i="0" sz="1400" u="none" cap="none" strike="noStrike">
                <a:solidFill>
                  <a:schemeClr val="dk1"/>
                </a:solidFill>
                <a:latin typeface="Calibri"/>
                <a:ea typeface="Calibri"/>
                <a:cs typeface="Calibri"/>
                <a:sym typeface="Calibri"/>
              </a:defRPr>
            </a:lvl2pPr>
            <a:lvl3pPr indent="0" marL="685800" marR="0" rtl="0" algn="l">
              <a:spcBef>
                <a:spcPts val="0"/>
              </a:spcBef>
              <a:buSzPct val="78571"/>
              <a:defRPr b="0" baseline="0" i="0" sz="1400" u="none" cap="none" strike="noStrike">
                <a:solidFill>
                  <a:schemeClr val="dk1"/>
                </a:solidFill>
                <a:latin typeface="Calibri"/>
                <a:ea typeface="Calibri"/>
                <a:cs typeface="Calibri"/>
                <a:sym typeface="Calibri"/>
              </a:defRPr>
            </a:lvl3pPr>
            <a:lvl4pPr indent="0" marL="1028700" marR="0" rtl="0" algn="l">
              <a:spcBef>
                <a:spcPts val="0"/>
              </a:spcBef>
              <a:buSzPct val="78571"/>
              <a:defRPr b="0" baseline="0" i="0" sz="1400" u="none" cap="none" strike="noStrike">
                <a:solidFill>
                  <a:schemeClr val="dk1"/>
                </a:solidFill>
                <a:latin typeface="Calibri"/>
                <a:ea typeface="Calibri"/>
                <a:cs typeface="Calibri"/>
                <a:sym typeface="Calibri"/>
              </a:defRPr>
            </a:lvl4pPr>
            <a:lvl5pPr indent="0" marL="1371600" marR="0" rtl="0" algn="l">
              <a:spcBef>
                <a:spcPts val="0"/>
              </a:spcBef>
              <a:buSzPct val="78571"/>
              <a:defRPr b="0" baseline="0" i="0" sz="1400" u="none" cap="none" strike="noStrike">
                <a:solidFill>
                  <a:schemeClr val="dk1"/>
                </a:solidFill>
                <a:latin typeface="Calibri"/>
                <a:ea typeface="Calibri"/>
                <a:cs typeface="Calibri"/>
                <a:sym typeface="Calibri"/>
              </a:defRPr>
            </a:lvl5pPr>
            <a:lvl6pPr indent="0" marL="1714500" marR="0" rtl="0" algn="l">
              <a:spcBef>
                <a:spcPts val="0"/>
              </a:spcBef>
              <a:buSzPct val="78571"/>
              <a:defRPr b="0" baseline="0" i="0" sz="1400" u="none" cap="none" strike="noStrike">
                <a:solidFill>
                  <a:schemeClr val="dk1"/>
                </a:solidFill>
                <a:latin typeface="Calibri"/>
                <a:ea typeface="Calibri"/>
                <a:cs typeface="Calibri"/>
                <a:sym typeface="Calibri"/>
              </a:defRPr>
            </a:lvl6pPr>
            <a:lvl7pPr indent="0" marL="2057400" marR="0" rtl="0" algn="l">
              <a:spcBef>
                <a:spcPts val="0"/>
              </a:spcBef>
              <a:buSzPct val="78571"/>
              <a:defRPr b="0" baseline="0" i="0" sz="1400" u="none" cap="none" strike="noStrike">
                <a:solidFill>
                  <a:schemeClr val="dk1"/>
                </a:solidFill>
                <a:latin typeface="Calibri"/>
                <a:ea typeface="Calibri"/>
                <a:cs typeface="Calibri"/>
                <a:sym typeface="Calibri"/>
              </a:defRPr>
            </a:lvl7pPr>
            <a:lvl8pPr indent="0" marL="2400300" marR="0" rtl="0" algn="l">
              <a:spcBef>
                <a:spcPts val="0"/>
              </a:spcBef>
              <a:buSzPct val="78571"/>
              <a:defRPr b="0" baseline="0" i="0" sz="1400" u="none" cap="none" strike="noStrike">
                <a:solidFill>
                  <a:schemeClr val="dk1"/>
                </a:solidFill>
                <a:latin typeface="Calibri"/>
                <a:ea typeface="Calibri"/>
                <a:cs typeface="Calibri"/>
                <a:sym typeface="Calibri"/>
              </a:defRPr>
            </a:lvl8pPr>
            <a:lvl9pPr indent="0" marL="2743200" marR="0" rtl="0" algn="l">
              <a:spcBef>
                <a:spcPts val="0"/>
              </a:spcBef>
              <a:buSzPct val="78571"/>
              <a:defRPr b="0" baseline="0" i="0" sz="1400" u="none" cap="none" strike="noStrike">
                <a:solidFill>
                  <a:schemeClr val="dk1"/>
                </a:solidFill>
                <a:latin typeface="Calibri"/>
                <a:ea typeface="Calibri"/>
                <a:cs typeface="Calibri"/>
                <a:sym typeface="Calibri"/>
              </a:defRPr>
            </a:lvl9pPr>
          </a:lstStyle>
          <a:p/>
        </p:txBody>
      </p:sp>
      <p:sp>
        <p:nvSpPr>
          <p:cNvPr id="11" name="Shape 11"/>
          <p:cNvSpPr txBox="1"/>
          <p:nvPr>
            <p:ph idx="12" type="sldNum"/>
          </p:nvPr>
        </p:nvSpPr>
        <p:spPr>
          <a:xfrm>
            <a:off x="7425343" y="4844839"/>
            <a:ext cx="9840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rgbClr val="FFFFFF"/>
                </a:solidFill>
                <a:latin typeface="Calibri"/>
                <a:ea typeface="Calibri"/>
                <a:cs typeface="Calibri"/>
                <a:sym typeface="Calibri"/>
              </a:rPr>
              <a:t>‹#›</a:t>
            </a:fld>
          </a:p>
        </p:txBody>
      </p:sp>
      <p:cxnSp>
        <p:nvCxnSpPr>
          <p:cNvPr id="12" name="Shape 12"/>
          <p:cNvCxnSpPr/>
          <p:nvPr/>
        </p:nvCxnSpPr>
        <p:spPr>
          <a:xfrm>
            <a:off x="895149" y="1303383"/>
            <a:ext cx="7475099" cy="0"/>
          </a:xfrm>
          <a:prstGeom prst="straightConnector1">
            <a:avLst/>
          </a:prstGeom>
          <a:noFill/>
          <a:ln cap="flat" cmpd="sng" w="9525">
            <a:solidFill>
              <a:srgbClr val="7F7F7F"/>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0.png"/><Relationship Id="rId5"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image" Target="../media/image07.png"/><Relationship Id="rId9" Type="http://schemas.openxmlformats.org/officeDocument/2006/relationships/image" Target="../media/image11.png"/><Relationship Id="rId5" Type="http://schemas.openxmlformats.org/officeDocument/2006/relationships/image" Target="../media/image09.png"/><Relationship Id="rId6" Type="http://schemas.openxmlformats.org/officeDocument/2006/relationships/image" Target="../media/image05.png"/><Relationship Id="rId7" Type="http://schemas.openxmlformats.org/officeDocument/2006/relationships/image" Target="../media/image02.png"/><Relationship Id="rId8"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0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4767475" y="285925"/>
            <a:ext cx="4107674" cy="3106775"/>
          </a:xfrm>
          <a:prstGeom prst="rect">
            <a:avLst/>
          </a:prstGeom>
          <a:noFill/>
          <a:ln>
            <a:noFill/>
          </a:ln>
        </p:spPr>
      </p:pic>
      <p:pic>
        <p:nvPicPr>
          <p:cNvPr id="112" name="Shape 112"/>
          <p:cNvPicPr preferRelativeResize="0"/>
          <p:nvPr/>
        </p:nvPicPr>
        <p:blipFill>
          <a:blip r:embed="rId4">
            <a:alphaModFix/>
          </a:blip>
          <a:stretch>
            <a:fillRect/>
          </a:stretch>
        </p:blipFill>
        <p:spPr>
          <a:xfrm>
            <a:off x="402050" y="1079500"/>
            <a:ext cx="3181350" cy="1323975"/>
          </a:xfrm>
          <a:prstGeom prst="rect">
            <a:avLst/>
          </a:prstGeom>
          <a:noFill/>
          <a:ln>
            <a:noFill/>
          </a:ln>
        </p:spPr>
      </p:pic>
      <p:pic>
        <p:nvPicPr>
          <p:cNvPr id="113" name="Shape 113"/>
          <p:cNvPicPr preferRelativeResize="0"/>
          <p:nvPr/>
        </p:nvPicPr>
        <p:blipFill>
          <a:blip r:embed="rId5">
            <a:alphaModFix/>
          </a:blip>
          <a:stretch>
            <a:fillRect/>
          </a:stretch>
        </p:blipFill>
        <p:spPr>
          <a:xfrm>
            <a:off x="3933450" y="1313537"/>
            <a:ext cx="834023" cy="855900"/>
          </a:xfrm>
          <a:prstGeom prst="rect">
            <a:avLst/>
          </a:prstGeom>
          <a:noFill/>
          <a:ln>
            <a:noFill/>
          </a:ln>
        </p:spPr>
      </p:pic>
      <p:sp>
        <p:nvSpPr>
          <p:cNvPr id="114" name="Shape 114"/>
          <p:cNvSpPr txBox="1"/>
          <p:nvPr/>
        </p:nvSpPr>
        <p:spPr>
          <a:xfrm>
            <a:off x="1043250" y="2559750"/>
            <a:ext cx="6841800" cy="2171400"/>
          </a:xfrm>
          <a:prstGeom prst="rect">
            <a:avLst/>
          </a:prstGeom>
          <a:noFill/>
          <a:ln>
            <a:noFill/>
          </a:ln>
        </p:spPr>
        <p:txBody>
          <a:bodyPr anchorCtr="0" anchor="ctr" bIns="91425" lIns="91425" rIns="91425" tIns="91425">
            <a:noAutofit/>
          </a:bodyPr>
          <a:lstStyle/>
          <a:p>
            <a:pPr lvl="0" rtl="0" algn="ctr">
              <a:spcBef>
                <a:spcPts val="0"/>
              </a:spcBef>
              <a:buNone/>
            </a:pPr>
            <a:r>
              <a:rPr lang="en" sz="3000">
                <a:latin typeface="Cambria"/>
                <a:ea typeface="Cambria"/>
                <a:cs typeface="Cambria"/>
                <a:sym typeface="Cambria"/>
              </a:rPr>
              <a:t> Nicholas Welthy, Madeline Hammond, Winter Brooks, and Eamon Martin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1142107" y="90725"/>
            <a:ext cx="6859800" cy="1028700"/>
          </a:xfrm>
          <a:prstGeom prst="rect">
            <a:avLst/>
          </a:prstGeom>
        </p:spPr>
        <p:txBody>
          <a:bodyPr anchorCtr="0" anchor="ctr" bIns="68575" lIns="68575" rIns="68575" tIns="68575">
            <a:noAutofit/>
          </a:bodyPr>
          <a:lstStyle/>
          <a:p>
            <a:pPr algn="ctr">
              <a:spcBef>
                <a:spcPts val="0"/>
              </a:spcBef>
              <a:buNone/>
            </a:pPr>
            <a:r>
              <a:rPr lang="en" sz="3600">
                <a:solidFill>
                  <a:srgbClr val="000000"/>
                </a:solidFill>
                <a:latin typeface="Cambria"/>
                <a:ea typeface="Cambria"/>
                <a:cs typeface="Cambria"/>
                <a:sym typeface="Cambria"/>
              </a:rPr>
              <a:t>Instagram’s Current Revenue Model</a:t>
            </a:r>
          </a:p>
        </p:txBody>
      </p:sp>
      <p:sp>
        <p:nvSpPr>
          <p:cNvPr id="168" name="Shape 168"/>
          <p:cNvSpPr txBox="1"/>
          <p:nvPr>
            <p:ph idx="1" type="body"/>
          </p:nvPr>
        </p:nvSpPr>
        <p:spPr>
          <a:xfrm>
            <a:off x="822959" y="1384300"/>
            <a:ext cx="7543800" cy="3017400"/>
          </a:xfrm>
          <a:prstGeom prst="rect">
            <a:avLst/>
          </a:prstGeom>
        </p:spPr>
        <p:txBody>
          <a:bodyPr anchorCtr="0" anchor="t" bIns="68575" lIns="68575" rIns="68575" tIns="68575">
            <a:noAutofit/>
          </a:bodyPr>
          <a:lstStyle/>
          <a:p>
            <a:pPr>
              <a:spcBef>
                <a:spcPts val="0"/>
              </a:spcBef>
              <a:buNone/>
            </a:pPr>
            <a:r>
              <a:t/>
            </a:r>
            <a:endParaRPr/>
          </a:p>
        </p:txBody>
      </p:sp>
      <p:pic>
        <p:nvPicPr>
          <p:cNvPr id="169" name="Shape 169"/>
          <p:cNvPicPr preferRelativeResize="0"/>
          <p:nvPr/>
        </p:nvPicPr>
        <p:blipFill>
          <a:blip r:embed="rId3">
            <a:alphaModFix/>
          </a:blip>
          <a:stretch>
            <a:fillRect/>
          </a:stretch>
        </p:blipFill>
        <p:spPr>
          <a:xfrm>
            <a:off x="269175" y="1291162"/>
            <a:ext cx="5045226" cy="3361274"/>
          </a:xfrm>
          <a:prstGeom prst="rect">
            <a:avLst/>
          </a:prstGeom>
          <a:noFill/>
          <a:ln>
            <a:noFill/>
          </a:ln>
        </p:spPr>
      </p:pic>
      <p:pic>
        <p:nvPicPr>
          <p:cNvPr id="170" name="Shape 170"/>
          <p:cNvPicPr preferRelativeResize="0"/>
          <p:nvPr/>
        </p:nvPicPr>
        <p:blipFill>
          <a:blip r:embed="rId4">
            <a:alphaModFix/>
          </a:blip>
          <a:stretch>
            <a:fillRect/>
          </a:stretch>
        </p:blipFill>
        <p:spPr>
          <a:xfrm>
            <a:off x="4777256" y="1459575"/>
            <a:ext cx="4579843" cy="30244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599" cy="572699"/>
          </a:xfrm>
          <a:prstGeom prst="rect">
            <a:avLst/>
          </a:prstGeom>
        </p:spPr>
        <p:txBody>
          <a:bodyPr anchorCtr="0" anchor="b" bIns="68575" lIns="68575" rIns="68575" tIns="68575">
            <a:noAutofit/>
          </a:bodyPr>
          <a:lstStyle/>
          <a:p>
            <a:pPr>
              <a:spcBef>
                <a:spcPts val="0"/>
              </a:spcBef>
              <a:buNone/>
            </a:pPr>
            <a:r>
              <a:rPr lang="en">
                <a:latin typeface="Cambria"/>
                <a:ea typeface="Cambria"/>
                <a:cs typeface="Cambria"/>
                <a:sym typeface="Cambria"/>
              </a:rPr>
              <a:t>Business Impact </a:t>
            </a:r>
          </a:p>
        </p:txBody>
      </p:sp>
      <p:sp>
        <p:nvSpPr>
          <p:cNvPr id="176" name="Shape 176"/>
          <p:cNvSpPr txBox="1"/>
          <p:nvPr>
            <p:ph idx="1" type="body"/>
          </p:nvPr>
        </p:nvSpPr>
        <p:spPr>
          <a:xfrm>
            <a:off x="311700" y="1152475"/>
            <a:ext cx="8520599" cy="3416400"/>
          </a:xfrm>
          <a:prstGeom prst="rect">
            <a:avLst/>
          </a:prstGeom>
        </p:spPr>
        <p:txBody>
          <a:bodyPr anchorCtr="0" anchor="ctr" bIns="68575" lIns="68575" rIns="68575" tIns="68575">
            <a:noAutofit/>
          </a:bodyPr>
          <a:lstStyle/>
          <a:p>
            <a:pPr indent="-457200" lvl="0" marL="457200" rtl="0" algn="ctr">
              <a:spcBef>
                <a:spcPts val="0"/>
              </a:spcBef>
              <a:buSzPct val="100000"/>
              <a:buAutoNum type="arabicPeriod"/>
            </a:pPr>
            <a:r>
              <a:rPr lang="en" sz="3600"/>
              <a:t>Competitive advantage</a:t>
            </a:r>
          </a:p>
          <a:p>
            <a:pPr indent="-457200" lvl="0" marL="457200" rtl="0" algn="ctr">
              <a:spcBef>
                <a:spcPts val="0"/>
              </a:spcBef>
              <a:buSzPct val="100000"/>
              <a:buAutoNum type="arabicPeriod"/>
            </a:pPr>
            <a:r>
              <a:rPr lang="en" sz="3600"/>
              <a:t>Second revenue stream in addition to advertisements</a:t>
            </a:r>
          </a:p>
          <a:p>
            <a:pPr indent="-457200" lvl="0" marL="457200" algn="ctr">
              <a:spcBef>
                <a:spcPts val="0"/>
              </a:spcBef>
              <a:buSzPct val="100000"/>
              <a:buAutoNum type="arabicPeriod"/>
            </a:pPr>
            <a:r>
              <a:rPr lang="en" sz="3600"/>
              <a:t>Attract new users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nvSpPr>
        <p:spPr>
          <a:xfrm>
            <a:off x="395675" y="181775"/>
            <a:ext cx="5998800" cy="5561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82" name="Shape 182"/>
          <p:cNvSpPr txBox="1"/>
          <p:nvPr>
            <p:ph idx="4294967295" type="body"/>
          </p:nvPr>
        </p:nvSpPr>
        <p:spPr>
          <a:xfrm>
            <a:off x="540599" y="1063050"/>
            <a:ext cx="8062799" cy="3017400"/>
          </a:xfrm>
          <a:prstGeom prst="rect">
            <a:avLst/>
          </a:prstGeom>
          <a:noFill/>
          <a:ln>
            <a:noFill/>
          </a:ln>
        </p:spPr>
        <p:txBody>
          <a:bodyPr anchorCtr="0" anchor="ctr" bIns="68575" lIns="68575" rIns="68575" tIns="68575">
            <a:noAutofit/>
          </a:bodyPr>
          <a:lstStyle/>
          <a:p>
            <a:pPr indent="0" lvl="0" marL="0" rtl="0">
              <a:lnSpc>
                <a:spcPct val="100000"/>
              </a:lnSpc>
              <a:spcBef>
                <a:spcPts val="0"/>
              </a:spcBef>
              <a:spcAft>
                <a:spcPts val="0"/>
              </a:spcAft>
              <a:buClr>
                <a:schemeClr val="dk1"/>
              </a:buClr>
              <a:buFont typeface="Arial"/>
              <a:buNone/>
            </a:pPr>
            <a:r>
              <a:t/>
            </a:r>
            <a:endParaRPr sz="1400">
              <a:solidFill>
                <a:schemeClr val="dk1"/>
              </a:solidFill>
              <a:latin typeface="Arial"/>
              <a:ea typeface="Arial"/>
              <a:cs typeface="Arial"/>
              <a:sym typeface="Arial"/>
            </a:endParaRPr>
          </a:p>
          <a:p>
            <a:pPr indent="0" lvl="0" marL="0" rtl="0" algn="ctr">
              <a:lnSpc>
                <a:spcPct val="85000"/>
              </a:lnSpc>
              <a:spcBef>
                <a:spcPts val="0"/>
              </a:spcBef>
              <a:spcAft>
                <a:spcPts val="0"/>
              </a:spcAft>
              <a:buNone/>
            </a:pPr>
            <a:r>
              <a:rPr lang="en" sz="5000">
                <a:latin typeface="Cambria"/>
                <a:ea typeface="Cambria"/>
                <a:cs typeface="Cambria"/>
                <a:sym typeface="Cambria"/>
              </a:rPr>
              <a:t>So...What are the Competitive Advantages?</a:t>
            </a:r>
          </a:p>
          <a:p>
            <a:pPr lvl="0" rt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822959" y="214952"/>
            <a:ext cx="7543800" cy="1088099"/>
          </a:xfrm>
          <a:prstGeom prst="rect">
            <a:avLst/>
          </a:prstGeom>
        </p:spPr>
        <p:txBody>
          <a:bodyPr anchorCtr="0" anchor="b" bIns="68575" lIns="68575" rIns="68575" tIns="68575">
            <a:noAutofit/>
          </a:bodyPr>
          <a:lstStyle/>
          <a:p>
            <a:pPr>
              <a:spcBef>
                <a:spcPts val="0"/>
              </a:spcBef>
              <a:buNone/>
            </a:pPr>
            <a:r>
              <a:rPr lang="en">
                <a:latin typeface="Cambria"/>
                <a:ea typeface="Cambria"/>
                <a:cs typeface="Cambria"/>
                <a:sym typeface="Cambria"/>
              </a:rPr>
              <a:t>Revenue Model Diversification</a:t>
            </a:r>
          </a:p>
        </p:txBody>
      </p:sp>
      <p:pic>
        <p:nvPicPr>
          <p:cNvPr id="188" name="Shape 188"/>
          <p:cNvPicPr preferRelativeResize="0"/>
          <p:nvPr/>
        </p:nvPicPr>
        <p:blipFill>
          <a:blip r:embed="rId3">
            <a:alphaModFix/>
          </a:blip>
          <a:stretch>
            <a:fillRect/>
          </a:stretch>
        </p:blipFill>
        <p:spPr>
          <a:xfrm>
            <a:off x="2185325" y="1985373"/>
            <a:ext cx="4773349" cy="1991295"/>
          </a:xfrm>
          <a:prstGeom prst="rect">
            <a:avLst/>
          </a:prstGeom>
          <a:noFill/>
          <a:ln>
            <a:noFill/>
          </a:ln>
        </p:spPr>
      </p:pic>
      <p:sp>
        <p:nvSpPr>
          <p:cNvPr id="189" name="Shape 189"/>
          <p:cNvSpPr/>
          <p:nvPr/>
        </p:nvSpPr>
        <p:spPr>
          <a:xfrm>
            <a:off x="1362000" y="409200"/>
            <a:ext cx="6420000" cy="5047800"/>
          </a:xfrm>
          <a:prstGeom prst="mathMultiply">
            <a:avLst>
              <a:gd fmla="val 6263" name="adj1"/>
            </a:avLst>
          </a:prstGeom>
          <a:solidFill>
            <a:srgbClr val="FF0000"/>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822959" y="214952"/>
            <a:ext cx="7543800" cy="1088099"/>
          </a:xfrm>
          <a:prstGeom prst="rect">
            <a:avLst/>
          </a:prstGeom>
        </p:spPr>
        <p:txBody>
          <a:bodyPr anchorCtr="0" anchor="b" bIns="68575" lIns="68575" rIns="68575" tIns="68575">
            <a:noAutofit/>
          </a:bodyPr>
          <a:lstStyle/>
          <a:p>
            <a:pPr>
              <a:spcBef>
                <a:spcPts val="0"/>
              </a:spcBef>
              <a:buNone/>
            </a:pPr>
            <a:r>
              <a:rPr lang="en"/>
              <a:t>Wealth of Usable Data</a:t>
            </a:r>
          </a:p>
        </p:txBody>
      </p:sp>
      <p:pic>
        <p:nvPicPr>
          <p:cNvPr id="195" name="Shape 195"/>
          <p:cNvPicPr preferRelativeResize="0"/>
          <p:nvPr/>
        </p:nvPicPr>
        <p:blipFill>
          <a:blip r:embed="rId3">
            <a:alphaModFix/>
          </a:blip>
          <a:stretch>
            <a:fillRect/>
          </a:stretch>
        </p:blipFill>
        <p:spPr>
          <a:xfrm>
            <a:off x="1986987" y="1436675"/>
            <a:ext cx="5215723" cy="29126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822949" y="214950"/>
            <a:ext cx="7865700" cy="1088099"/>
          </a:xfrm>
          <a:prstGeom prst="rect">
            <a:avLst/>
          </a:prstGeom>
        </p:spPr>
        <p:txBody>
          <a:bodyPr anchorCtr="0" anchor="b" bIns="68575" lIns="68575" rIns="68575" tIns="68575">
            <a:noAutofit/>
          </a:bodyPr>
          <a:lstStyle/>
          <a:p>
            <a:pPr>
              <a:spcBef>
                <a:spcPts val="0"/>
              </a:spcBef>
              <a:buNone/>
            </a:pPr>
            <a:r>
              <a:rPr lang="en"/>
              <a:t>Growth of user base, Corporate partners</a:t>
            </a:r>
          </a:p>
        </p:txBody>
      </p:sp>
      <p:pic>
        <p:nvPicPr>
          <p:cNvPr id="201" name="Shape 201"/>
          <p:cNvPicPr preferRelativeResize="0"/>
          <p:nvPr/>
        </p:nvPicPr>
        <p:blipFill>
          <a:blip r:embed="rId3">
            <a:alphaModFix/>
          </a:blip>
          <a:stretch>
            <a:fillRect/>
          </a:stretch>
        </p:blipFill>
        <p:spPr>
          <a:xfrm>
            <a:off x="2435923" y="1531425"/>
            <a:ext cx="4272160" cy="30174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4294967295" type="title"/>
          </p:nvPr>
        </p:nvSpPr>
        <p:spPr>
          <a:xfrm>
            <a:off x="697800" y="292625"/>
            <a:ext cx="3185099" cy="1080599"/>
          </a:xfrm>
          <a:prstGeom prst="rect">
            <a:avLst/>
          </a:prstGeom>
          <a:noFill/>
          <a:ln>
            <a:noFill/>
          </a:ln>
        </p:spPr>
        <p:txBody>
          <a:bodyPr anchorCtr="0" anchor="ctr" bIns="68575" lIns="68575" rIns="68575" tIns="68575">
            <a:noAutofit/>
          </a:bodyPr>
          <a:lstStyle/>
          <a:p>
            <a:pPr lvl="0" rtl="0">
              <a:spcBef>
                <a:spcPts val="0"/>
              </a:spcBef>
              <a:buNone/>
            </a:pPr>
            <a:r>
              <a:rPr lang="en"/>
              <a:t>Market Growth</a:t>
            </a:r>
          </a:p>
        </p:txBody>
      </p:sp>
      <p:pic>
        <p:nvPicPr>
          <p:cNvPr id="207" name="Shape 207"/>
          <p:cNvPicPr preferRelativeResize="0"/>
          <p:nvPr/>
        </p:nvPicPr>
        <p:blipFill rotWithShape="1">
          <a:blip r:embed="rId3">
            <a:alphaModFix/>
          </a:blip>
          <a:srcRect b="10848" l="0" r="0" t="13918"/>
          <a:stretch/>
        </p:blipFill>
        <p:spPr>
          <a:xfrm>
            <a:off x="2383300" y="1220024"/>
            <a:ext cx="4377399" cy="3206200"/>
          </a:xfrm>
          <a:prstGeom prst="rect">
            <a:avLst/>
          </a:prstGeom>
          <a:noFill/>
          <a:ln>
            <a:noFill/>
          </a:ln>
        </p:spPr>
      </p:pic>
      <p:sp>
        <p:nvSpPr>
          <p:cNvPr id="208" name="Shape 208"/>
          <p:cNvSpPr txBox="1"/>
          <p:nvPr/>
        </p:nvSpPr>
        <p:spPr>
          <a:xfrm>
            <a:off x="8190600" y="4890600"/>
            <a:ext cx="953399" cy="252899"/>
          </a:xfrm>
          <a:prstGeom prst="rect">
            <a:avLst/>
          </a:prstGeom>
          <a:noFill/>
          <a:ln>
            <a:noFill/>
          </a:ln>
        </p:spPr>
        <p:txBody>
          <a:bodyPr anchorCtr="0" anchor="t" bIns="91425" lIns="91425" rIns="91425" tIns="91425">
            <a:noAutofit/>
          </a:bodyPr>
          <a:lstStyle/>
          <a:p>
            <a:pPr lvl="0" rtl="0">
              <a:spcBef>
                <a:spcPts val="0"/>
              </a:spcBef>
              <a:buNone/>
            </a:pPr>
            <a:r>
              <a:rPr lang="en" sz="800"/>
              <a:t>eMarketer, 2015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1299062" y="661899"/>
            <a:ext cx="6545874" cy="3974274"/>
          </a:xfrm>
          <a:prstGeom prst="rect">
            <a:avLst/>
          </a:prstGeom>
          <a:noFill/>
          <a:ln>
            <a:noFill/>
          </a:ln>
        </p:spPr>
      </p:pic>
      <p:sp>
        <p:nvSpPr>
          <p:cNvPr id="214" name="Shape 214"/>
          <p:cNvSpPr txBox="1"/>
          <p:nvPr/>
        </p:nvSpPr>
        <p:spPr>
          <a:xfrm>
            <a:off x="1848750" y="237700"/>
            <a:ext cx="5446500" cy="424199"/>
          </a:xfrm>
          <a:prstGeom prst="rect">
            <a:avLst/>
          </a:prstGeom>
          <a:noFill/>
          <a:ln>
            <a:noFill/>
          </a:ln>
        </p:spPr>
        <p:txBody>
          <a:bodyPr anchorCtr="0" anchor="t" bIns="91425" lIns="91425" rIns="91425" tIns="91425">
            <a:noAutofit/>
          </a:bodyPr>
          <a:lstStyle/>
          <a:p>
            <a:pPr lvl="0" rtl="0" algn="ctr">
              <a:spcBef>
                <a:spcPts val="0"/>
              </a:spcBef>
              <a:buNone/>
            </a:pPr>
            <a:r>
              <a:rPr lang="en" sz="2400">
                <a:latin typeface="Cambria"/>
                <a:ea typeface="Cambria"/>
                <a:cs typeface="Cambria"/>
                <a:sym typeface="Cambria"/>
              </a:rPr>
              <a:t>Who will use Stripe? </a:t>
            </a:r>
          </a:p>
        </p:txBody>
      </p:sp>
      <p:sp>
        <p:nvSpPr>
          <p:cNvPr id="215" name="Shape 215"/>
          <p:cNvSpPr txBox="1"/>
          <p:nvPr/>
        </p:nvSpPr>
        <p:spPr>
          <a:xfrm>
            <a:off x="8190600" y="4890600"/>
            <a:ext cx="953399" cy="252899"/>
          </a:xfrm>
          <a:prstGeom prst="rect">
            <a:avLst/>
          </a:prstGeom>
          <a:noFill/>
          <a:ln>
            <a:noFill/>
          </a:ln>
        </p:spPr>
        <p:txBody>
          <a:bodyPr anchorCtr="0" anchor="t" bIns="91425" lIns="91425" rIns="91425" tIns="91425">
            <a:noAutofit/>
          </a:bodyPr>
          <a:lstStyle/>
          <a:p>
            <a:pPr lvl="0" rtl="0">
              <a:spcBef>
                <a:spcPts val="0"/>
              </a:spcBef>
              <a:buNone/>
            </a:pPr>
            <a:r>
              <a:rPr lang="en" sz="800"/>
              <a:t>eMarketer, 2015</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idx="4294967295" type="title"/>
          </p:nvPr>
        </p:nvSpPr>
        <p:spPr>
          <a:xfrm>
            <a:off x="708900" y="1106125"/>
            <a:ext cx="7726200" cy="1963500"/>
          </a:xfrm>
          <a:prstGeom prst="rect">
            <a:avLst/>
          </a:prstGeom>
          <a:noFill/>
          <a:ln>
            <a:noFill/>
          </a:ln>
        </p:spPr>
        <p:txBody>
          <a:bodyPr anchorCtr="0" anchor="b" bIns="68575" lIns="68575" rIns="68575" tIns="68575">
            <a:noAutofit/>
          </a:bodyPr>
          <a:lstStyle/>
          <a:p>
            <a:pPr>
              <a:spcBef>
                <a:spcPts val="0"/>
              </a:spcBef>
              <a:buNone/>
            </a:pPr>
            <a:r>
              <a:rPr lang="en" sz="12000">
                <a:solidFill>
                  <a:srgbClr val="000000"/>
                </a:solidFill>
                <a:latin typeface="Cambria"/>
                <a:ea typeface="Cambria"/>
                <a:cs typeface="Cambria"/>
                <a:sym typeface="Cambria"/>
              </a:rPr>
              <a:t>49,000,000</a:t>
            </a:r>
          </a:p>
        </p:txBody>
      </p:sp>
      <p:sp>
        <p:nvSpPr>
          <p:cNvPr id="221" name="Shape 221"/>
          <p:cNvSpPr txBox="1"/>
          <p:nvPr>
            <p:ph idx="4294967295" type="body"/>
          </p:nvPr>
        </p:nvSpPr>
        <p:spPr>
          <a:xfrm>
            <a:off x="751050" y="3138300"/>
            <a:ext cx="7641900" cy="1300800"/>
          </a:xfrm>
          <a:prstGeom prst="rect">
            <a:avLst/>
          </a:prstGeom>
          <a:noFill/>
          <a:ln>
            <a:noFill/>
          </a:ln>
        </p:spPr>
        <p:txBody>
          <a:bodyPr anchorCtr="0" anchor="t" bIns="68575" lIns="68575" rIns="68575" tIns="68575">
            <a:noAutofit/>
          </a:bodyPr>
          <a:lstStyle/>
          <a:p>
            <a:pPr rtl="0">
              <a:spcBef>
                <a:spcPts val="0"/>
              </a:spcBef>
              <a:buNone/>
            </a:pPr>
            <a:r>
              <a:rPr lang="en">
                <a:solidFill>
                  <a:srgbClr val="000000"/>
                </a:solidFill>
                <a:latin typeface="Cambria"/>
                <a:ea typeface="Cambria"/>
                <a:cs typeface="Cambria"/>
                <a:sym typeface="Cambria"/>
              </a:rPr>
              <a:t># of people that would be </a:t>
            </a:r>
            <a:r>
              <a:rPr b="1" lang="en" sz="2400">
                <a:solidFill>
                  <a:srgbClr val="000000"/>
                </a:solidFill>
                <a:latin typeface="Cambria"/>
                <a:ea typeface="Cambria"/>
                <a:cs typeface="Cambria"/>
                <a:sym typeface="Cambria"/>
              </a:rPr>
              <a:t>willing to buy products</a:t>
            </a:r>
            <a:r>
              <a:rPr lang="en">
                <a:solidFill>
                  <a:srgbClr val="000000"/>
                </a:solidFill>
                <a:latin typeface="Cambria"/>
                <a:ea typeface="Cambria"/>
                <a:cs typeface="Cambria"/>
                <a:sym typeface="Cambria"/>
              </a:rPr>
              <a:t> off instagram in 2018</a:t>
            </a:r>
          </a:p>
          <a:p>
            <a:pPr>
              <a:spcBef>
                <a:spcPts val="0"/>
              </a:spcBef>
              <a:buNone/>
            </a:pPr>
            <a:r>
              <a:t/>
            </a:r>
            <a:endParaRPr/>
          </a:p>
        </p:txBody>
      </p:sp>
      <p:sp>
        <p:nvSpPr>
          <p:cNvPr id="222" name="Shape 222"/>
          <p:cNvSpPr txBox="1"/>
          <p:nvPr/>
        </p:nvSpPr>
        <p:spPr>
          <a:xfrm>
            <a:off x="8190600" y="4890600"/>
            <a:ext cx="953399" cy="252899"/>
          </a:xfrm>
          <a:prstGeom prst="rect">
            <a:avLst/>
          </a:prstGeom>
          <a:noFill/>
          <a:ln>
            <a:noFill/>
          </a:ln>
        </p:spPr>
        <p:txBody>
          <a:bodyPr anchorCtr="0" anchor="t" bIns="91425" lIns="91425" rIns="91425" tIns="91425">
            <a:noAutofit/>
          </a:bodyPr>
          <a:lstStyle/>
          <a:p>
            <a:pPr lvl="0" rtl="0">
              <a:spcBef>
                <a:spcPts val="0"/>
              </a:spcBef>
              <a:buNone/>
            </a:pPr>
            <a:r>
              <a:rPr lang="en" sz="800"/>
              <a:t>eMarketer, 2015</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nvSpPr>
        <p:spPr>
          <a:xfrm>
            <a:off x="220450" y="2086950"/>
            <a:ext cx="1887599" cy="969599"/>
          </a:xfrm>
          <a:prstGeom prst="rect">
            <a:avLst/>
          </a:prstGeom>
          <a:noFill/>
          <a:ln>
            <a:noFill/>
          </a:ln>
        </p:spPr>
        <p:txBody>
          <a:bodyPr anchorCtr="0" anchor="ctr" bIns="91425" lIns="91425" rIns="91425" tIns="91425">
            <a:noAutofit/>
          </a:bodyPr>
          <a:lstStyle/>
          <a:p>
            <a:pPr lvl="0" rtl="0" algn="l">
              <a:lnSpc>
                <a:spcPct val="115000"/>
              </a:lnSpc>
              <a:spcBef>
                <a:spcPts val="0"/>
              </a:spcBef>
              <a:spcAft>
                <a:spcPts val="1600"/>
              </a:spcAft>
              <a:buClr>
                <a:schemeClr val="dk1"/>
              </a:buClr>
              <a:buSzPct val="45833"/>
              <a:buFont typeface="Arial"/>
              <a:buNone/>
            </a:pPr>
            <a:r>
              <a:rPr b="1" lang="en" sz="2400">
                <a:solidFill>
                  <a:srgbClr val="434343"/>
                </a:solidFill>
                <a:latin typeface="Cambria"/>
                <a:ea typeface="Cambria"/>
                <a:cs typeface="Cambria"/>
                <a:sym typeface="Cambria"/>
              </a:rPr>
              <a:t>Flat rate of $3.00 USD</a:t>
            </a:r>
          </a:p>
        </p:txBody>
      </p:sp>
      <p:sp>
        <p:nvSpPr>
          <p:cNvPr id="228" name="Shape 228"/>
          <p:cNvSpPr txBox="1"/>
          <p:nvPr/>
        </p:nvSpPr>
        <p:spPr>
          <a:xfrm>
            <a:off x="2957687" y="2026025"/>
            <a:ext cx="1640999" cy="987599"/>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434343"/>
                </a:solidFill>
                <a:latin typeface="Cambria"/>
                <a:ea typeface="Cambria"/>
                <a:cs typeface="Cambria"/>
                <a:sym typeface="Cambria"/>
              </a:rPr>
              <a:t>49 Million ‘Buyers’</a:t>
            </a:r>
          </a:p>
        </p:txBody>
      </p:sp>
      <p:sp>
        <p:nvSpPr>
          <p:cNvPr id="229" name="Shape 229"/>
          <p:cNvSpPr/>
          <p:nvPr/>
        </p:nvSpPr>
        <p:spPr>
          <a:xfrm>
            <a:off x="2250675" y="2069075"/>
            <a:ext cx="635699" cy="901500"/>
          </a:xfrm>
          <a:prstGeom prst="mathMultiply">
            <a:avLst>
              <a:gd fmla="val 18365"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0" name="Shape 230"/>
          <p:cNvSpPr/>
          <p:nvPr/>
        </p:nvSpPr>
        <p:spPr>
          <a:xfrm>
            <a:off x="4670000" y="2179325"/>
            <a:ext cx="700500" cy="680999"/>
          </a:xfrm>
          <a:prstGeom prst="mathEqual">
            <a:avLst>
              <a:gd fmla="val 23520" name="adj1"/>
              <a:gd fmla="val 1176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31" name="Shape 231"/>
          <p:cNvPicPr preferRelativeResize="0"/>
          <p:nvPr/>
        </p:nvPicPr>
        <p:blipFill>
          <a:blip r:embed="rId3">
            <a:alphaModFix/>
          </a:blip>
          <a:stretch>
            <a:fillRect/>
          </a:stretch>
        </p:blipFill>
        <p:spPr>
          <a:xfrm>
            <a:off x="5500600" y="1603025"/>
            <a:ext cx="2580375" cy="1967899"/>
          </a:xfrm>
          <a:prstGeom prst="rect">
            <a:avLst/>
          </a:prstGeom>
          <a:noFill/>
          <a:ln>
            <a:noFill/>
          </a:ln>
        </p:spPr>
      </p:pic>
      <p:sp>
        <p:nvSpPr>
          <p:cNvPr id="232" name="Shape 232"/>
          <p:cNvSpPr txBox="1"/>
          <p:nvPr/>
        </p:nvSpPr>
        <p:spPr>
          <a:xfrm rot="-712">
            <a:off x="6420739" y="2402373"/>
            <a:ext cx="1449000" cy="611100"/>
          </a:xfrm>
          <a:prstGeom prst="rect">
            <a:avLst/>
          </a:prstGeom>
          <a:noFill/>
          <a:ln>
            <a:noFill/>
          </a:ln>
        </p:spPr>
        <p:txBody>
          <a:bodyPr anchorCtr="0" anchor="t" bIns="91425" lIns="91425" rIns="91425" tIns="91425">
            <a:noAutofit/>
          </a:bodyPr>
          <a:lstStyle/>
          <a:p>
            <a:pPr lvl="0" rtl="0">
              <a:spcBef>
                <a:spcPts val="0"/>
              </a:spcBef>
              <a:buNone/>
            </a:pPr>
            <a:r>
              <a:rPr b="1" lang="en" sz="1500">
                <a:latin typeface="Cambria"/>
                <a:ea typeface="Cambria"/>
                <a:cs typeface="Cambria"/>
                <a:sym typeface="Cambria"/>
              </a:rPr>
              <a:t>$147,000,000</a:t>
            </a:r>
          </a:p>
        </p:txBody>
      </p:sp>
      <p:sp>
        <p:nvSpPr>
          <p:cNvPr id="233" name="Shape 233"/>
          <p:cNvSpPr txBox="1"/>
          <p:nvPr/>
        </p:nvSpPr>
        <p:spPr>
          <a:xfrm>
            <a:off x="0" y="0"/>
            <a:ext cx="1085099" cy="4464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434343"/>
                </a:solidFill>
                <a:latin typeface="Cambria"/>
                <a:ea typeface="Cambria"/>
                <a:cs typeface="Cambria"/>
                <a:sym typeface="Cambria"/>
              </a:rPr>
              <a:t>In 2018….</a:t>
            </a:r>
          </a:p>
        </p:txBody>
      </p:sp>
      <p:sp>
        <p:nvSpPr>
          <p:cNvPr id="234" name="Shape 234"/>
          <p:cNvSpPr txBox="1"/>
          <p:nvPr/>
        </p:nvSpPr>
        <p:spPr>
          <a:xfrm>
            <a:off x="577850" y="2704025"/>
            <a:ext cx="1036800" cy="204900"/>
          </a:xfrm>
          <a:prstGeom prst="rect">
            <a:avLst/>
          </a:prstGeom>
          <a:noFill/>
          <a:ln>
            <a:noFill/>
          </a:ln>
        </p:spPr>
        <p:txBody>
          <a:bodyPr anchorCtr="0" anchor="t" bIns="91425" lIns="91425" rIns="91425" tIns="91425">
            <a:noAutofit/>
          </a:bodyPr>
          <a:lstStyle/>
          <a:p>
            <a:pPr lvl="0" rtl="0" algn="ctr">
              <a:spcBef>
                <a:spcPts val="0"/>
              </a:spcBef>
              <a:buNone/>
            </a:pPr>
            <a:r>
              <a:rPr b="1" lang="en" sz="900">
                <a:solidFill>
                  <a:srgbClr val="434343"/>
                </a:solidFill>
              </a:rPr>
              <a:t>Per transaction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2500"/>
                                        <p:tgtEl>
                                          <p:spTgt spid="2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2500"/>
                                        <p:tgtEl>
                                          <p:spTgt spid="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3214725" y="49025"/>
            <a:ext cx="2556099" cy="4544149"/>
          </a:xfrm>
          <a:prstGeom prst="rect">
            <a:avLst/>
          </a:prstGeom>
          <a:noFill/>
          <a:ln>
            <a:noFill/>
          </a:ln>
        </p:spPr>
      </p:pic>
      <p:pic>
        <p:nvPicPr>
          <p:cNvPr id="120" name="Shape 120"/>
          <p:cNvPicPr preferRelativeResize="0"/>
          <p:nvPr/>
        </p:nvPicPr>
        <p:blipFill>
          <a:blip r:embed="rId4">
            <a:alphaModFix/>
          </a:blip>
          <a:stretch>
            <a:fillRect/>
          </a:stretch>
        </p:blipFill>
        <p:spPr>
          <a:xfrm>
            <a:off x="651600" y="-107050"/>
            <a:ext cx="1505100" cy="2675750"/>
          </a:xfrm>
          <a:prstGeom prst="rect">
            <a:avLst/>
          </a:prstGeom>
          <a:noFill/>
          <a:ln>
            <a:noFill/>
          </a:ln>
        </p:spPr>
      </p:pic>
      <p:pic>
        <p:nvPicPr>
          <p:cNvPr id="121" name="Shape 121"/>
          <p:cNvPicPr preferRelativeResize="0"/>
          <p:nvPr/>
        </p:nvPicPr>
        <p:blipFill>
          <a:blip r:embed="rId5">
            <a:alphaModFix/>
          </a:blip>
          <a:stretch>
            <a:fillRect/>
          </a:stretch>
        </p:blipFill>
        <p:spPr>
          <a:xfrm>
            <a:off x="6314350" y="274769"/>
            <a:ext cx="1505099" cy="2673030"/>
          </a:xfrm>
          <a:prstGeom prst="rect">
            <a:avLst/>
          </a:prstGeom>
          <a:noFill/>
          <a:ln>
            <a:noFill/>
          </a:ln>
        </p:spPr>
      </p:pic>
      <p:pic>
        <p:nvPicPr>
          <p:cNvPr id="122" name="Shape 122"/>
          <p:cNvPicPr preferRelativeResize="0"/>
          <p:nvPr/>
        </p:nvPicPr>
        <p:blipFill>
          <a:blip r:embed="rId6">
            <a:alphaModFix/>
          </a:blip>
          <a:stretch>
            <a:fillRect/>
          </a:stretch>
        </p:blipFill>
        <p:spPr>
          <a:xfrm>
            <a:off x="86723" y="1667875"/>
            <a:ext cx="1779700" cy="3160724"/>
          </a:xfrm>
          <a:prstGeom prst="rect">
            <a:avLst/>
          </a:prstGeom>
          <a:noFill/>
          <a:ln>
            <a:noFill/>
          </a:ln>
        </p:spPr>
      </p:pic>
      <p:pic>
        <p:nvPicPr>
          <p:cNvPr id="123" name="Shape 123"/>
          <p:cNvPicPr preferRelativeResize="0"/>
          <p:nvPr/>
        </p:nvPicPr>
        <p:blipFill>
          <a:blip r:embed="rId7">
            <a:alphaModFix/>
          </a:blip>
          <a:stretch>
            <a:fillRect/>
          </a:stretch>
        </p:blipFill>
        <p:spPr>
          <a:xfrm>
            <a:off x="6508825" y="2299725"/>
            <a:ext cx="1658375" cy="2945199"/>
          </a:xfrm>
          <a:prstGeom prst="rect">
            <a:avLst/>
          </a:prstGeom>
          <a:noFill/>
          <a:ln>
            <a:noFill/>
          </a:ln>
        </p:spPr>
      </p:pic>
      <p:pic>
        <p:nvPicPr>
          <p:cNvPr id="124" name="Shape 124"/>
          <p:cNvPicPr preferRelativeResize="0"/>
          <p:nvPr/>
        </p:nvPicPr>
        <p:blipFill>
          <a:blip r:embed="rId8">
            <a:alphaModFix/>
          </a:blip>
          <a:stretch>
            <a:fillRect/>
          </a:stretch>
        </p:blipFill>
        <p:spPr>
          <a:xfrm>
            <a:off x="2007550" y="983300"/>
            <a:ext cx="1875554" cy="3330925"/>
          </a:xfrm>
          <a:prstGeom prst="rect">
            <a:avLst/>
          </a:prstGeom>
          <a:noFill/>
          <a:ln>
            <a:noFill/>
          </a:ln>
        </p:spPr>
      </p:pic>
      <p:pic>
        <p:nvPicPr>
          <p:cNvPr id="125" name="Shape 125"/>
          <p:cNvPicPr preferRelativeResize="0"/>
          <p:nvPr/>
        </p:nvPicPr>
        <p:blipFill>
          <a:blip r:embed="rId9">
            <a:alphaModFix/>
          </a:blip>
          <a:stretch>
            <a:fillRect/>
          </a:stretch>
        </p:blipFill>
        <p:spPr>
          <a:xfrm>
            <a:off x="3810325" y="693075"/>
            <a:ext cx="2263725" cy="40203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13800" y="1268500"/>
            <a:ext cx="9116400" cy="1963500"/>
          </a:xfrm>
          <a:prstGeom prst="rect">
            <a:avLst/>
          </a:prstGeom>
        </p:spPr>
        <p:txBody>
          <a:bodyPr anchorCtr="0" anchor="b" bIns="68575" lIns="68575" rIns="68575" tIns="68575">
            <a:noAutofit/>
          </a:bodyPr>
          <a:lstStyle/>
          <a:p>
            <a:pPr>
              <a:spcBef>
                <a:spcPts val="0"/>
              </a:spcBef>
              <a:buNone/>
            </a:pPr>
            <a:r>
              <a:rPr lang="en" sz="11000">
                <a:solidFill>
                  <a:srgbClr val="000000"/>
                </a:solidFill>
                <a:latin typeface="Cambria"/>
                <a:ea typeface="Cambria"/>
                <a:cs typeface="Cambria"/>
                <a:sym typeface="Cambria"/>
              </a:rPr>
              <a:t>$401,000,000</a:t>
            </a:r>
          </a:p>
        </p:txBody>
      </p:sp>
      <p:sp>
        <p:nvSpPr>
          <p:cNvPr id="240" name="Shape 240"/>
          <p:cNvSpPr txBox="1"/>
          <p:nvPr>
            <p:ph idx="1" type="body"/>
          </p:nvPr>
        </p:nvSpPr>
        <p:spPr>
          <a:xfrm>
            <a:off x="236850" y="705700"/>
            <a:ext cx="8520599" cy="562800"/>
          </a:xfrm>
          <a:prstGeom prst="rect">
            <a:avLst/>
          </a:prstGeom>
        </p:spPr>
        <p:txBody>
          <a:bodyPr anchorCtr="0" anchor="t" bIns="68575" lIns="68575" rIns="68575" tIns="68575">
            <a:noAutofit/>
          </a:bodyPr>
          <a:lstStyle/>
          <a:p>
            <a:pPr>
              <a:spcBef>
                <a:spcPts val="0"/>
              </a:spcBef>
              <a:buNone/>
            </a:pPr>
            <a:r>
              <a:rPr lang="en" sz="2400">
                <a:solidFill>
                  <a:srgbClr val="000000"/>
                </a:solidFill>
                <a:latin typeface="Cambria"/>
                <a:ea typeface="Cambria"/>
                <a:cs typeface="Cambria"/>
                <a:sym typeface="Cambria"/>
              </a:rPr>
              <a:t>What if you install Stripe today? By the end of 2018….</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 type="body"/>
          </p:nvPr>
        </p:nvSpPr>
        <p:spPr>
          <a:xfrm>
            <a:off x="651050" y="313400"/>
            <a:ext cx="4313400" cy="1017300"/>
          </a:xfrm>
          <a:prstGeom prst="rect">
            <a:avLst/>
          </a:prstGeom>
        </p:spPr>
        <p:txBody>
          <a:bodyPr anchorCtr="0" anchor="ctr" bIns="68575" lIns="68575" rIns="68575" tIns="68575">
            <a:noAutofit/>
          </a:bodyPr>
          <a:lstStyle/>
          <a:p>
            <a:pPr lvl="0" rtl="0">
              <a:spcBef>
                <a:spcPts val="0"/>
              </a:spcBef>
              <a:buNone/>
            </a:pPr>
            <a:r>
              <a:rPr lang="en" sz="3600">
                <a:latin typeface="Cambria"/>
                <a:ea typeface="Cambria"/>
                <a:cs typeface="Cambria"/>
                <a:sym typeface="Cambria"/>
              </a:rPr>
              <a:t>What’s your costs?</a:t>
            </a:r>
            <a:r>
              <a:rPr lang="en">
                <a:latin typeface="Cambria"/>
                <a:ea typeface="Cambria"/>
                <a:cs typeface="Cambria"/>
                <a:sym typeface="Cambria"/>
              </a:rPr>
              <a:t> </a:t>
            </a:r>
          </a:p>
        </p:txBody>
      </p:sp>
      <p:sp>
        <p:nvSpPr>
          <p:cNvPr id="246" name="Shape 246"/>
          <p:cNvSpPr txBox="1"/>
          <p:nvPr/>
        </p:nvSpPr>
        <p:spPr>
          <a:xfrm>
            <a:off x="2988450" y="1050000"/>
            <a:ext cx="3167099" cy="3043500"/>
          </a:xfrm>
          <a:prstGeom prst="rect">
            <a:avLst/>
          </a:prstGeom>
          <a:noFill/>
          <a:ln>
            <a:noFill/>
          </a:ln>
        </p:spPr>
        <p:txBody>
          <a:bodyPr anchorCtr="0" anchor="t" bIns="91425" lIns="91425" rIns="91425" tIns="91425">
            <a:noAutofit/>
          </a:bodyPr>
          <a:lstStyle/>
          <a:p>
            <a:pPr lvl="0" rtl="0">
              <a:spcBef>
                <a:spcPts val="0"/>
              </a:spcBef>
              <a:buNone/>
            </a:pPr>
            <a:r>
              <a:rPr lang="en" sz="20000">
                <a:latin typeface="Cambria"/>
                <a:ea typeface="Cambria"/>
                <a:cs typeface="Cambria"/>
                <a:sym typeface="Cambria"/>
              </a:rPr>
              <a:t>$0</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ppt_w</p:attrName>
                                        </p:attrNameLst>
                                      </p:cBhvr>
                                      <p:tavLst>
                                        <p:tav fmla="" tm="0">
                                          <p:val>
                                            <p:strVal val="0"/>
                                          </p:val>
                                        </p:tav>
                                        <p:tav fmla="" tm="100000">
                                          <p:val>
                                            <p:strVal val="#ppt_w"/>
                                          </p:val>
                                        </p:tav>
                                      </p:tavLst>
                                    </p:anim>
                                    <p:anim calcmode="lin" valueType="num">
                                      <p:cBhvr additive="base">
                                        <p:cTn dur="1000"/>
                                        <p:tgtEl>
                                          <p:spTgt spid="2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id="251" name="Shape 251"/>
          <p:cNvPicPr preferRelativeResize="0"/>
          <p:nvPr/>
        </p:nvPicPr>
        <p:blipFill>
          <a:blip r:embed="rId3">
            <a:alphaModFix/>
          </a:blip>
          <a:stretch>
            <a:fillRect/>
          </a:stretch>
        </p:blipFill>
        <p:spPr>
          <a:xfrm>
            <a:off x="3279450" y="0"/>
            <a:ext cx="2585099" cy="4705075"/>
          </a:xfrm>
          <a:prstGeom prst="rect">
            <a:avLst/>
          </a:prstGeom>
          <a:noFill/>
          <a:ln>
            <a:noFill/>
          </a:ln>
        </p:spPr>
      </p:pic>
      <p:pic>
        <p:nvPicPr>
          <p:cNvPr id="252" name="Shape 252"/>
          <p:cNvPicPr preferRelativeResize="0"/>
          <p:nvPr/>
        </p:nvPicPr>
        <p:blipFill>
          <a:blip r:embed="rId4">
            <a:alphaModFix/>
          </a:blip>
          <a:stretch>
            <a:fillRect/>
          </a:stretch>
        </p:blipFill>
        <p:spPr>
          <a:xfrm>
            <a:off x="3279450" y="3802328"/>
            <a:ext cx="2585100" cy="527786"/>
          </a:xfrm>
          <a:prstGeom prst="rect">
            <a:avLst/>
          </a:prstGeom>
          <a:noFill/>
          <a:ln>
            <a:noFill/>
          </a:ln>
        </p:spPr>
      </p:pic>
      <p:sp>
        <p:nvSpPr>
          <p:cNvPr id="253" name="Shape 253"/>
          <p:cNvSpPr/>
          <p:nvPr/>
        </p:nvSpPr>
        <p:spPr>
          <a:xfrm>
            <a:off x="4350150" y="3880662"/>
            <a:ext cx="443700" cy="3711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nvSpPr>
        <p:spPr>
          <a:xfrm>
            <a:off x="533800" y="703725"/>
            <a:ext cx="8115599" cy="3214799"/>
          </a:xfrm>
          <a:prstGeom prst="rect">
            <a:avLst/>
          </a:prstGeom>
          <a:noFill/>
          <a:ln>
            <a:noFill/>
          </a:ln>
        </p:spPr>
        <p:txBody>
          <a:bodyPr anchorCtr="0" anchor="ctr" bIns="91425" lIns="91425" rIns="91425" tIns="91425">
            <a:noAutofit/>
          </a:bodyPr>
          <a:lstStyle/>
          <a:p>
            <a:pPr algn="ctr">
              <a:spcBef>
                <a:spcPts val="0"/>
              </a:spcBef>
              <a:buNone/>
            </a:pPr>
            <a:r>
              <a:rPr lang="en" sz="7200">
                <a:latin typeface="Cambria"/>
                <a:ea typeface="Cambria"/>
                <a:cs typeface="Cambria"/>
                <a:sym typeface="Cambria"/>
              </a:rPr>
              <a:t>Questions?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nvSpPr>
        <p:spPr>
          <a:xfrm>
            <a:off x="334500" y="1394700"/>
            <a:ext cx="8475000" cy="2354099"/>
          </a:xfrm>
          <a:prstGeom prst="rect">
            <a:avLst/>
          </a:prstGeom>
          <a:noFill/>
          <a:ln>
            <a:noFill/>
          </a:ln>
        </p:spPr>
        <p:txBody>
          <a:bodyPr anchorCtr="0" anchor="t" bIns="91425" lIns="91425" rIns="91425" tIns="91425">
            <a:noAutofit/>
          </a:bodyPr>
          <a:lstStyle/>
          <a:p>
            <a:pPr algn="ctr">
              <a:spcBef>
                <a:spcPts val="0"/>
              </a:spcBef>
              <a:buNone/>
            </a:pPr>
            <a:r>
              <a:rPr i="1" lang="en" sz="3600">
                <a:solidFill>
                  <a:schemeClr val="dk1"/>
                </a:solidFill>
                <a:latin typeface="Cambria"/>
                <a:ea typeface="Cambria"/>
                <a:cs typeface="Cambria"/>
                <a:sym typeface="Cambria"/>
              </a:rPr>
              <a:t>Mobile devices represent </a:t>
            </a:r>
            <a:r>
              <a:rPr b="1" i="1" lang="en" sz="3600">
                <a:solidFill>
                  <a:schemeClr val="dk1"/>
                </a:solidFill>
                <a:latin typeface="Cambria"/>
                <a:ea typeface="Cambria"/>
                <a:cs typeface="Cambria"/>
                <a:sym typeface="Cambria"/>
              </a:rPr>
              <a:t>60%</a:t>
            </a:r>
            <a:r>
              <a:rPr i="1" lang="en" sz="3600">
                <a:solidFill>
                  <a:schemeClr val="dk1"/>
                </a:solidFill>
                <a:latin typeface="Cambria"/>
                <a:ea typeface="Cambria"/>
                <a:cs typeface="Cambria"/>
                <a:sym typeface="Cambria"/>
              </a:rPr>
              <a:t> of browsing traffic for shopping sites, but they only make up </a:t>
            </a:r>
            <a:r>
              <a:rPr b="1" i="1" lang="en" sz="3600">
                <a:solidFill>
                  <a:schemeClr val="dk1"/>
                </a:solidFill>
                <a:latin typeface="Cambria"/>
                <a:ea typeface="Cambria"/>
                <a:cs typeface="Cambria"/>
                <a:sym typeface="Cambria"/>
              </a:rPr>
              <a:t>15% </a:t>
            </a:r>
            <a:r>
              <a:rPr i="1" lang="en" sz="3600">
                <a:solidFill>
                  <a:schemeClr val="dk1"/>
                </a:solidFill>
                <a:latin typeface="Cambria"/>
                <a:ea typeface="Cambria"/>
                <a:cs typeface="Cambria"/>
                <a:sym typeface="Cambria"/>
              </a:rPr>
              <a:t>of purchases.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134" name="Shape 134"/>
        <p:cNvGrpSpPr/>
        <p:nvPr/>
      </p:nvGrpSpPr>
      <p:grpSpPr>
        <a:xfrm>
          <a:off x="0" y="0"/>
          <a:ext cx="0" cy="0"/>
          <a:chOff x="0" y="0"/>
          <a:chExt cx="0" cy="0"/>
        </a:xfrm>
      </p:grpSpPr>
      <p:sp>
        <p:nvSpPr>
          <p:cNvPr id="135" name="Shape 135"/>
          <p:cNvSpPr txBox="1"/>
          <p:nvPr>
            <p:ph idx="4294967295" type="title"/>
          </p:nvPr>
        </p:nvSpPr>
        <p:spPr>
          <a:xfrm>
            <a:off x="756600" y="1599750"/>
            <a:ext cx="7630800" cy="1944000"/>
          </a:xfrm>
          <a:prstGeom prst="rect">
            <a:avLst/>
          </a:prstGeom>
          <a:noFill/>
          <a:ln>
            <a:noFill/>
          </a:ln>
        </p:spPr>
        <p:txBody>
          <a:bodyPr anchorCtr="0" anchor="b" bIns="68575" lIns="68575" rIns="68575" tIns="68575">
            <a:noAutofit/>
          </a:bodyPr>
          <a:lstStyle/>
          <a:p>
            <a:pPr algn="ctr">
              <a:spcBef>
                <a:spcPts val="0"/>
              </a:spcBef>
              <a:buNone/>
            </a:pPr>
            <a:r>
              <a:rPr lang="en" sz="6000">
                <a:solidFill>
                  <a:srgbClr val="000000"/>
                </a:solidFill>
                <a:latin typeface="Cambria"/>
                <a:ea typeface="Cambria"/>
                <a:cs typeface="Cambria"/>
                <a:sym typeface="Cambria"/>
              </a:rPr>
              <a:t>What does this have to do with Instagram?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694762" y="309924"/>
            <a:ext cx="5754473" cy="43158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788475" y="630275"/>
            <a:ext cx="5107199" cy="669899"/>
          </a:xfrm>
          <a:prstGeom prst="rect">
            <a:avLst/>
          </a:prstGeom>
        </p:spPr>
        <p:txBody>
          <a:bodyPr anchorCtr="0" anchor="b" bIns="68575" lIns="68575" rIns="68575" tIns="68575">
            <a:noAutofit/>
          </a:bodyPr>
          <a:lstStyle/>
          <a:p>
            <a:pPr>
              <a:spcBef>
                <a:spcPts val="0"/>
              </a:spcBef>
              <a:buNone/>
            </a:pPr>
            <a:r>
              <a:rPr lang="en" sz="3000">
                <a:solidFill>
                  <a:srgbClr val="000000"/>
                </a:solidFill>
                <a:latin typeface="Cambria"/>
                <a:ea typeface="Cambria"/>
                <a:cs typeface="Cambria"/>
                <a:sym typeface="Cambria"/>
              </a:rPr>
              <a:t>How does it work?</a:t>
            </a:r>
          </a:p>
        </p:txBody>
      </p:sp>
      <p:pic>
        <p:nvPicPr>
          <p:cNvPr id="146" name="Shape 146"/>
          <p:cNvPicPr preferRelativeResize="0"/>
          <p:nvPr/>
        </p:nvPicPr>
        <p:blipFill>
          <a:blip r:embed="rId3">
            <a:alphaModFix/>
          </a:blip>
          <a:stretch>
            <a:fillRect/>
          </a:stretch>
        </p:blipFill>
        <p:spPr>
          <a:xfrm>
            <a:off x="788466" y="1300075"/>
            <a:ext cx="7567075" cy="25433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24681" l="0" r="0" t="3001"/>
          <a:stretch/>
        </p:blipFill>
        <p:spPr>
          <a:xfrm>
            <a:off x="2416700" y="310100"/>
            <a:ext cx="4106250" cy="3603675"/>
          </a:xfrm>
          <a:prstGeom prst="rect">
            <a:avLst/>
          </a:prstGeom>
          <a:noFill/>
          <a:ln>
            <a:noFill/>
          </a:ln>
        </p:spPr>
      </p:pic>
      <p:pic>
        <p:nvPicPr>
          <p:cNvPr id="152" name="Shape 152"/>
          <p:cNvPicPr preferRelativeResize="0"/>
          <p:nvPr/>
        </p:nvPicPr>
        <p:blipFill>
          <a:blip r:embed="rId4">
            <a:alphaModFix/>
          </a:blip>
          <a:stretch>
            <a:fillRect/>
          </a:stretch>
        </p:blipFill>
        <p:spPr>
          <a:xfrm>
            <a:off x="2494525" y="3689225"/>
            <a:ext cx="3950599" cy="7839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977650" y="118625"/>
            <a:ext cx="7080849" cy="45848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4294967295" type="body"/>
          </p:nvPr>
        </p:nvSpPr>
        <p:spPr>
          <a:xfrm>
            <a:off x="1145700" y="1107900"/>
            <a:ext cx="6852599" cy="2927699"/>
          </a:xfrm>
          <a:prstGeom prst="rect">
            <a:avLst/>
          </a:prstGeom>
          <a:noFill/>
          <a:ln>
            <a:noFill/>
          </a:ln>
        </p:spPr>
        <p:txBody>
          <a:bodyPr anchorCtr="0" anchor="ctr" bIns="68575" lIns="68575" rIns="68575" tIns="68575">
            <a:noAutofit/>
          </a:bodyPr>
          <a:lstStyle/>
          <a:p>
            <a:pPr algn="ctr">
              <a:spcBef>
                <a:spcPts val="0"/>
              </a:spcBef>
              <a:buNone/>
            </a:pPr>
            <a:r>
              <a:rPr lang="en" sz="6000">
                <a:solidFill>
                  <a:srgbClr val="000000"/>
                </a:solidFill>
                <a:latin typeface="Cambria"/>
                <a:ea typeface="Cambria"/>
                <a:cs typeface="Cambria"/>
                <a:sym typeface="Cambria"/>
              </a:rPr>
              <a:t>Instagram is ranked as </a:t>
            </a:r>
            <a:r>
              <a:rPr b="1" lang="en" sz="6000">
                <a:solidFill>
                  <a:srgbClr val="FF0000"/>
                </a:solidFill>
                <a:latin typeface="Cambria"/>
                <a:ea typeface="Cambria"/>
                <a:cs typeface="Cambria"/>
                <a:sym typeface="Cambria"/>
              </a:rPr>
              <a:t>HIGH RISK</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Retrospec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